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68" r:id="rId2"/>
    <p:sldId id="256" r:id="rId3"/>
    <p:sldId id="269" r:id="rId4"/>
    <p:sldId id="271" r:id="rId5"/>
    <p:sldId id="287" r:id="rId6"/>
    <p:sldId id="266" r:id="rId7"/>
    <p:sldId id="267" r:id="rId8"/>
    <p:sldId id="281" r:id="rId9"/>
    <p:sldId id="272" r:id="rId10"/>
    <p:sldId id="260" r:id="rId11"/>
    <p:sldId id="273" r:id="rId12"/>
    <p:sldId id="282" r:id="rId13"/>
    <p:sldId id="285" r:id="rId14"/>
    <p:sldId id="261" r:id="rId15"/>
    <p:sldId id="286" r:id="rId16"/>
    <p:sldId id="274" r:id="rId17"/>
    <p:sldId id="300" r:id="rId18"/>
    <p:sldId id="296" r:id="rId19"/>
    <p:sldId id="262" r:id="rId20"/>
    <p:sldId id="275" r:id="rId21"/>
    <p:sldId id="289" r:id="rId22"/>
    <p:sldId id="290" r:id="rId23"/>
    <p:sldId id="263" r:id="rId24"/>
    <p:sldId id="276" r:id="rId25"/>
    <p:sldId id="264" r:id="rId26"/>
    <p:sldId id="277" r:id="rId27"/>
    <p:sldId id="283" r:id="rId28"/>
    <p:sldId id="299" r:id="rId29"/>
    <p:sldId id="297" r:id="rId30"/>
    <p:sldId id="257" r:id="rId31"/>
    <p:sldId id="279" r:id="rId32"/>
    <p:sldId id="292" r:id="rId33"/>
    <p:sldId id="291" r:id="rId34"/>
    <p:sldId id="280" r:id="rId35"/>
    <p:sldId id="294" r:id="rId36"/>
    <p:sldId id="293" r:id="rId37"/>
    <p:sldId id="295" r:id="rId38"/>
    <p:sldId id="30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2CA732C-F7E7-3F4A-AF1D-A43E22D18A8F}">
          <p14:sldIdLst>
            <p14:sldId id="268"/>
            <p14:sldId id="256"/>
            <p14:sldId id="269"/>
            <p14:sldId id="271"/>
            <p14:sldId id="287"/>
            <p14:sldId id="266"/>
            <p14:sldId id="267"/>
            <p14:sldId id="281"/>
            <p14:sldId id="272"/>
            <p14:sldId id="260"/>
            <p14:sldId id="273"/>
            <p14:sldId id="282"/>
            <p14:sldId id="285"/>
            <p14:sldId id="261"/>
            <p14:sldId id="286"/>
            <p14:sldId id="274"/>
            <p14:sldId id="300"/>
            <p14:sldId id="296"/>
            <p14:sldId id="262"/>
            <p14:sldId id="275"/>
            <p14:sldId id="289"/>
            <p14:sldId id="290"/>
            <p14:sldId id="263"/>
            <p14:sldId id="276"/>
            <p14:sldId id="264"/>
            <p14:sldId id="277"/>
            <p14:sldId id="283"/>
            <p14:sldId id="299"/>
            <p14:sldId id="297"/>
            <p14:sldId id="257"/>
            <p14:sldId id="279"/>
            <p14:sldId id="292"/>
            <p14:sldId id="291"/>
            <p14:sldId id="280"/>
            <p14:sldId id="294"/>
            <p14:sldId id="293"/>
            <p14:sldId id="295"/>
            <p14:sldId id="30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4953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1E7000-EAFD-FFB5-53E1-9CDE41B114CD}" v="13" dt="2025-06-18T14:33:03.806"/>
    <p1510:client id="{6A7FDCEC-7889-36E5-05F1-C35E5596327E}" v="1" dt="2025-06-18T14:25:46.3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680"/>
    <p:restoredTop sz="87867"/>
  </p:normalViewPr>
  <p:slideViewPr>
    <p:cSldViewPr snapToGrid="0">
      <p:cViewPr varScale="1">
        <p:scale>
          <a:sx n="123" d="100"/>
          <a:sy n="123" d="100"/>
        </p:scale>
        <p:origin x="126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6A7FDCEC-7889-36E5-05F1-C35E5596327E}"/>
    <pc:docChg chg="sldOrd">
      <pc:chgData name="Guest User" userId="" providerId="Windows Live" clId="Web-{6A7FDCEC-7889-36E5-05F1-C35E5596327E}" dt="2025-06-18T14:25:46.300" v="0"/>
      <pc:docMkLst>
        <pc:docMk/>
      </pc:docMkLst>
      <pc:sldChg chg="ord">
        <pc:chgData name="Guest User" userId="" providerId="Windows Live" clId="Web-{6A7FDCEC-7889-36E5-05F1-C35E5596327E}" dt="2025-06-18T14:25:46.300" v="0"/>
        <pc:sldMkLst>
          <pc:docMk/>
          <pc:sldMk cId="965171709" sldId="301"/>
        </pc:sldMkLst>
      </pc:sldChg>
    </pc:docChg>
  </pc:docChgLst>
  <pc:docChgLst>
    <pc:chgData name="Guest User" providerId="Windows Live" clId="Web-{171E7000-EAFD-FFB5-53E1-9CDE41B114CD}"/>
    <pc:docChg chg="sldOrd">
      <pc:chgData name="Guest User" userId="" providerId="Windows Live" clId="Web-{171E7000-EAFD-FFB5-53E1-9CDE41B114CD}" dt="2025-06-18T14:33:03.806" v="12"/>
      <pc:docMkLst>
        <pc:docMk/>
      </pc:docMkLst>
      <pc:sldChg chg="ord">
        <pc:chgData name="Guest User" userId="" providerId="Windows Live" clId="Web-{171E7000-EAFD-FFB5-53E1-9CDE41B114CD}" dt="2025-06-18T14:31:15.725" v="0"/>
        <pc:sldMkLst>
          <pc:docMk/>
          <pc:sldMk cId="339720226" sldId="271"/>
        </pc:sldMkLst>
      </pc:sldChg>
      <pc:sldChg chg="ord">
        <pc:chgData name="Guest User" userId="" providerId="Windows Live" clId="Web-{171E7000-EAFD-FFB5-53E1-9CDE41B114CD}" dt="2025-06-18T14:32:41.368" v="3"/>
        <pc:sldMkLst>
          <pc:docMk/>
          <pc:sldMk cId="401542587" sldId="275"/>
        </pc:sldMkLst>
      </pc:sldChg>
      <pc:sldChg chg="ord">
        <pc:chgData name="Guest User" userId="" providerId="Windows Live" clId="Web-{171E7000-EAFD-FFB5-53E1-9CDE41B114CD}" dt="2025-06-18T14:32:49.024" v="5"/>
        <pc:sldMkLst>
          <pc:docMk/>
          <pc:sldMk cId="2448214884" sldId="277"/>
        </pc:sldMkLst>
      </pc:sldChg>
      <pc:sldChg chg="ord">
        <pc:chgData name="Guest User" userId="" providerId="Windows Live" clId="Web-{171E7000-EAFD-FFB5-53E1-9CDE41B114CD}" dt="2025-06-18T14:32:55.947" v="8"/>
        <pc:sldMkLst>
          <pc:docMk/>
          <pc:sldMk cId="917930835" sldId="279"/>
        </pc:sldMkLst>
      </pc:sldChg>
      <pc:sldChg chg="ord">
        <pc:chgData name="Guest User" userId="" providerId="Windows Live" clId="Web-{171E7000-EAFD-FFB5-53E1-9CDE41B114CD}" dt="2025-06-18T14:31:16.725" v="1"/>
        <pc:sldMkLst>
          <pc:docMk/>
          <pc:sldMk cId="3705713066" sldId="287"/>
        </pc:sldMkLst>
      </pc:sldChg>
      <pc:sldChg chg="ord">
        <pc:chgData name="Guest User" userId="" providerId="Windows Live" clId="Web-{171E7000-EAFD-FFB5-53E1-9CDE41B114CD}" dt="2025-06-18T14:32:42.774" v="4"/>
        <pc:sldMkLst>
          <pc:docMk/>
          <pc:sldMk cId="154993058" sldId="289"/>
        </pc:sldMkLst>
      </pc:sldChg>
      <pc:sldChg chg="ord">
        <pc:chgData name="Guest User" userId="" providerId="Windows Live" clId="Web-{171E7000-EAFD-FFB5-53E1-9CDE41B114CD}" dt="2025-06-18T14:32:56.853" v="9"/>
        <pc:sldMkLst>
          <pc:docMk/>
          <pc:sldMk cId="2618925093" sldId="292"/>
        </pc:sldMkLst>
      </pc:sldChg>
      <pc:sldChg chg="ord">
        <pc:chgData name="Guest User" userId="" providerId="Windows Live" clId="Web-{171E7000-EAFD-FFB5-53E1-9CDE41B114CD}" dt="2025-06-18T14:33:02.134" v="10"/>
        <pc:sldMkLst>
          <pc:docMk/>
          <pc:sldMk cId="263798714" sldId="293"/>
        </pc:sldMkLst>
      </pc:sldChg>
      <pc:sldChg chg="ord">
        <pc:chgData name="Guest User" userId="" providerId="Windows Live" clId="Web-{171E7000-EAFD-FFB5-53E1-9CDE41B114CD}" dt="2025-06-18T14:33:03.040" v="11"/>
        <pc:sldMkLst>
          <pc:docMk/>
          <pc:sldMk cId="3318961203" sldId="295"/>
        </pc:sldMkLst>
      </pc:sldChg>
      <pc:sldChg chg="ord">
        <pc:chgData name="Guest User" userId="" providerId="Windows Live" clId="Web-{171E7000-EAFD-FFB5-53E1-9CDE41B114CD}" dt="2025-06-18T14:32:35.477" v="2"/>
        <pc:sldMkLst>
          <pc:docMk/>
          <pc:sldMk cId="1448460469" sldId="296"/>
        </pc:sldMkLst>
      </pc:sldChg>
      <pc:sldChg chg="ord">
        <pc:chgData name="Guest User" userId="" providerId="Windows Live" clId="Web-{171E7000-EAFD-FFB5-53E1-9CDE41B114CD}" dt="2025-06-18T14:32:52.978" v="7"/>
        <pc:sldMkLst>
          <pc:docMk/>
          <pc:sldMk cId="2143666335" sldId="297"/>
        </pc:sldMkLst>
      </pc:sldChg>
      <pc:sldChg chg="ord">
        <pc:chgData name="Guest User" userId="" providerId="Windows Live" clId="Web-{171E7000-EAFD-FFB5-53E1-9CDE41B114CD}" dt="2025-06-18T14:32:51.462" v="6"/>
        <pc:sldMkLst>
          <pc:docMk/>
          <pc:sldMk cId="1117152922" sldId="299"/>
        </pc:sldMkLst>
      </pc:sldChg>
      <pc:sldChg chg="ord">
        <pc:chgData name="Guest User" userId="" providerId="Windows Live" clId="Web-{171E7000-EAFD-FFB5-53E1-9CDE41B114CD}" dt="2025-06-18T14:33:03.806" v="12"/>
        <pc:sldMkLst>
          <pc:docMk/>
          <pc:sldMk cId="965171709" sldId="301"/>
        </pc:sldMkLst>
      </pc:sldChg>
    </pc:docChg>
  </pc:docChgLst>
  <pc:docChgLst>
    <pc:chgData name="Robin Poudel" userId="121020f0a0a2a57c" providerId="LiveId" clId="{10080951-C5C6-8C48-8C2C-15A4AE3AEDA9}"/>
    <pc:docChg chg="undo redo custSel addSld delSld modSld sldOrd addSection delSection modSection">
      <pc:chgData name="Robin Poudel" userId="121020f0a0a2a57c" providerId="LiveId" clId="{10080951-C5C6-8C48-8C2C-15A4AE3AEDA9}" dt="2025-06-15T07:09:03.345" v="4938" actId="729"/>
      <pc:docMkLst>
        <pc:docMk/>
      </pc:docMkLst>
      <pc:sldChg chg="addSp modSp mod ord">
        <pc:chgData name="Robin Poudel" userId="121020f0a0a2a57c" providerId="LiveId" clId="{10080951-C5C6-8C48-8C2C-15A4AE3AEDA9}" dt="2025-05-31T09:07:30.716" v="2788" actId="790"/>
        <pc:sldMkLst>
          <pc:docMk/>
          <pc:sldMk cId="2059209140" sldId="256"/>
        </pc:sldMkLst>
        <pc:spChg chg="mod">
          <ac:chgData name="Robin Poudel" userId="121020f0a0a2a57c" providerId="LiveId" clId="{10080951-C5C6-8C48-8C2C-15A4AE3AEDA9}" dt="2025-05-31T09:07:30.716" v="2788" actId="790"/>
          <ac:spMkLst>
            <pc:docMk/>
            <pc:sldMk cId="2059209140" sldId="256"/>
            <ac:spMk id="2" creationId="{85F39594-68D2-CF52-5E5D-CD521C48E06C}"/>
          </ac:spMkLst>
        </pc:spChg>
        <pc:spChg chg="add mod">
          <ac:chgData name="Robin Poudel" userId="121020f0a0a2a57c" providerId="LiveId" clId="{10080951-C5C6-8C48-8C2C-15A4AE3AEDA9}" dt="2025-05-31T09:07:30.716" v="2788" actId="790"/>
          <ac:spMkLst>
            <pc:docMk/>
            <pc:sldMk cId="2059209140" sldId="256"/>
            <ac:spMk id="3" creationId="{1A7EB358-E79F-3236-1061-BC829B13968A}"/>
          </ac:spMkLst>
        </pc:spChg>
      </pc:sldChg>
      <pc:sldChg chg="addSp modSp mod setBg">
        <pc:chgData name="Robin Poudel" userId="121020f0a0a2a57c" providerId="LiveId" clId="{10080951-C5C6-8C48-8C2C-15A4AE3AEDA9}" dt="2025-06-15T07:07:23.293" v="4918" actId="255"/>
        <pc:sldMkLst>
          <pc:docMk/>
          <pc:sldMk cId="2516269084" sldId="257"/>
        </pc:sldMkLst>
        <pc:spChg chg="mod">
          <ac:chgData name="Robin Poudel" userId="121020f0a0a2a57c" providerId="LiveId" clId="{10080951-C5C6-8C48-8C2C-15A4AE3AEDA9}" dt="2025-06-03T08:05:25.616" v="4482" actId="26606"/>
          <ac:spMkLst>
            <pc:docMk/>
            <pc:sldMk cId="2516269084" sldId="257"/>
            <ac:spMk id="2" creationId="{56620AEB-9D9C-5C40-F199-067FB5BB3A3E}"/>
          </ac:spMkLst>
        </pc:spChg>
        <pc:spChg chg="mod">
          <ac:chgData name="Robin Poudel" userId="121020f0a0a2a57c" providerId="LiveId" clId="{10080951-C5C6-8C48-8C2C-15A4AE3AEDA9}" dt="2025-06-15T07:07:23.293" v="4918" actId="255"/>
          <ac:spMkLst>
            <pc:docMk/>
            <pc:sldMk cId="2516269084" sldId="257"/>
            <ac:spMk id="3" creationId="{6C5EFB24-E952-FA54-8584-0C7431B44EDE}"/>
          </ac:spMkLst>
        </pc:spChg>
        <pc:spChg chg="add">
          <ac:chgData name="Robin Poudel" userId="121020f0a0a2a57c" providerId="LiveId" clId="{10080951-C5C6-8C48-8C2C-15A4AE3AEDA9}" dt="2025-06-03T08:05:25.616" v="4482" actId="26606"/>
          <ac:spMkLst>
            <pc:docMk/>
            <pc:sldMk cId="2516269084" sldId="257"/>
            <ac:spMk id="8" creationId="{84697CDA-BDB7-4883-B48B-1D4EDB2F0E93}"/>
          </ac:spMkLst>
        </pc:spChg>
        <pc:spChg chg="add">
          <ac:chgData name="Robin Poudel" userId="121020f0a0a2a57c" providerId="LiveId" clId="{10080951-C5C6-8C48-8C2C-15A4AE3AEDA9}" dt="2025-06-03T08:05:25.616" v="4482" actId="26606"/>
          <ac:spMkLst>
            <pc:docMk/>
            <pc:sldMk cId="2516269084" sldId="257"/>
            <ac:spMk id="10" creationId="{11026190-6B62-46DB-B5FF-9E0FF9BDCDC6}"/>
          </ac:spMkLst>
        </pc:spChg>
        <pc:spChg chg="add">
          <ac:chgData name="Robin Poudel" userId="121020f0a0a2a57c" providerId="LiveId" clId="{10080951-C5C6-8C48-8C2C-15A4AE3AEDA9}" dt="2025-06-03T08:05:25.616" v="4482" actId="26606"/>
          <ac:spMkLst>
            <pc:docMk/>
            <pc:sldMk cId="2516269084" sldId="257"/>
            <ac:spMk id="12" creationId="{66DA0389-D66E-4727-8EFB-E60E6C412FC8}"/>
          </ac:spMkLst>
        </pc:spChg>
        <pc:spChg chg="add">
          <ac:chgData name="Robin Poudel" userId="121020f0a0a2a57c" providerId="LiveId" clId="{10080951-C5C6-8C48-8C2C-15A4AE3AEDA9}" dt="2025-06-03T08:05:25.616" v="4482" actId="26606"/>
          <ac:spMkLst>
            <pc:docMk/>
            <pc:sldMk cId="2516269084" sldId="257"/>
            <ac:spMk id="14" creationId="{B24A3A03-2C4E-45B5-B388-FAD638CDF0A1}"/>
          </ac:spMkLst>
        </pc:spChg>
      </pc:sldChg>
      <pc:sldChg chg="modSp del mod modShow">
        <pc:chgData name="Robin Poudel" userId="121020f0a0a2a57c" providerId="LiveId" clId="{10080951-C5C6-8C48-8C2C-15A4AE3AEDA9}" dt="2025-06-11T10:34:09.594" v="4716" actId="2696"/>
        <pc:sldMkLst>
          <pc:docMk/>
          <pc:sldMk cId="3989756612" sldId="258"/>
        </pc:sldMkLst>
      </pc:sldChg>
      <pc:sldChg chg="modSp del mod modShow">
        <pc:chgData name="Robin Poudel" userId="121020f0a0a2a57c" providerId="LiveId" clId="{10080951-C5C6-8C48-8C2C-15A4AE3AEDA9}" dt="2025-06-11T10:34:12.544" v="4717" actId="2696"/>
        <pc:sldMkLst>
          <pc:docMk/>
          <pc:sldMk cId="3440369920" sldId="259"/>
        </pc:sldMkLst>
      </pc:sldChg>
      <pc:sldChg chg="addSp delSp modSp mod setBg modNotesTx">
        <pc:chgData name="Robin Poudel" userId="121020f0a0a2a57c" providerId="LiveId" clId="{10080951-C5C6-8C48-8C2C-15A4AE3AEDA9}" dt="2025-06-03T08:17:28.878" v="4523" actId="20577"/>
        <pc:sldMkLst>
          <pc:docMk/>
          <pc:sldMk cId="339587141" sldId="260"/>
        </pc:sldMkLst>
        <pc:spChg chg="mod">
          <ac:chgData name="Robin Poudel" userId="121020f0a0a2a57c" providerId="LiveId" clId="{10080951-C5C6-8C48-8C2C-15A4AE3AEDA9}" dt="2025-05-31T08:46:44.164" v="2604" actId="20577"/>
          <ac:spMkLst>
            <pc:docMk/>
            <pc:sldMk cId="339587141" sldId="260"/>
            <ac:spMk id="2" creationId="{C325B5BE-4104-7F5E-FC62-486551A870FC}"/>
          </ac:spMkLst>
        </pc:spChg>
        <pc:spChg chg="mod">
          <ac:chgData name="Robin Poudel" userId="121020f0a0a2a57c" providerId="LiveId" clId="{10080951-C5C6-8C48-8C2C-15A4AE3AEDA9}" dt="2025-06-03T08:17:28.878" v="4523" actId="20577"/>
          <ac:spMkLst>
            <pc:docMk/>
            <pc:sldMk cId="339587141" sldId="260"/>
            <ac:spMk id="3" creationId="{CF7D1476-4A49-01BE-C31A-B4C8089D6A1B}"/>
          </ac:spMkLst>
        </pc:spChg>
      </pc:sldChg>
      <pc:sldChg chg="modSp mod">
        <pc:chgData name="Robin Poudel" userId="121020f0a0a2a57c" providerId="LiveId" clId="{10080951-C5C6-8C48-8C2C-15A4AE3AEDA9}" dt="2025-05-31T12:09:00.491" v="3259" actId="313"/>
        <pc:sldMkLst>
          <pc:docMk/>
          <pc:sldMk cId="1779267108" sldId="261"/>
        </pc:sldMkLst>
        <pc:spChg chg="mod">
          <ac:chgData name="Robin Poudel" userId="121020f0a0a2a57c" providerId="LiveId" clId="{10080951-C5C6-8C48-8C2C-15A4AE3AEDA9}" dt="2025-05-28T11:51:15.629" v="2357" actId="20577"/>
          <ac:spMkLst>
            <pc:docMk/>
            <pc:sldMk cId="1779267108" sldId="261"/>
            <ac:spMk id="2" creationId="{2F3F345E-E0A3-DC49-7C04-E6B16DDDF037}"/>
          </ac:spMkLst>
        </pc:spChg>
        <pc:spChg chg="mod">
          <ac:chgData name="Robin Poudel" userId="121020f0a0a2a57c" providerId="LiveId" clId="{10080951-C5C6-8C48-8C2C-15A4AE3AEDA9}" dt="2025-05-31T12:09:00.491" v="3259" actId="313"/>
          <ac:spMkLst>
            <pc:docMk/>
            <pc:sldMk cId="1779267108" sldId="261"/>
            <ac:spMk id="3" creationId="{2B76121E-2909-0BFF-AF76-A1FEF76D0E8A}"/>
          </ac:spMkLst>
        </pc:spChg>
      </pc:sldChg>
      <pc:sldChg chg="modSp mod">
        <pc:chgData name="Robin Poudel" userId="121020f0a0a2a57c" providerId="LiveId" clId="{10080951-C5C6-8C48-8C2C-15A4AE3AEDA9}" dt="2025-06-11T10:29:31.223" v="4676" actId="113"/>
        <pc:sldMkLst>
          <pc:docMk/>
          <pc:sldMk cId="2046165779" sldId="262"/>
        </pc:sldMkLst>
        <pc:spChg chg="mod">
          <ac:chgData name="Robin Poudel" userId="121020f0a0a2a57c" providerId="LiveId" clId="{10080951-C5C6-8C48-8C2C-15A4AE3AEDA9}" dt="2025-06-01T07:03:24.640" v="3672" actId="20577"/>
          <ac:spMkLst>
            <pc:docMk/>
            <pc:sldMk cId="2046165779" sldId="262"/>
            <ac:spMk id="2" creationId="{7B512B69-D77D-DF9F-CD77-BE86D194ECDC}"/>
          </ac:spMkLst>
        </pc:spChg>
        <pc:spChg chg="mod">
          <ac:chgData name="Robin Poudel" userId="121020f0a0a2a57c" providerId="LiveId" clId="{10080951-C5C6-8C48-8C2C-15A4AE3AEDA9}" dt="2025-06-11T10:29:31.223" v="4676" actId="113"/>
          <ac:spMkLst>
            <pc:docMk/>
            <pc:sldMk cId="2046165779" sldId="262"/>
            <ac:spMk id="3" creationId="{05A3F673-6714-1E61-6454-F1D4BC41905B}"/>
          </ac:spMkLst>
        </pc:spChg>
      </pc:sldChg>
      <pc:sldChg chg="addSp delSp modSp mod setBg">
        <pc:chgData name="Robin Poudel" userId="121020f0a0a2a57c" providerId="LiveId" clId="{10080951-C5C6-8C48-8C2C-15A4AE3AEDA9}" dt="2025-06-03T08:07:30.621" v="4517" actId="26606"/>
        <pc:sldMkLst>
          <pc:docMk/>
          <pc:sldMk cId="2796628834" sldId="263"/>
        </pc:sldMkLst>
        <pc:spChg chg="mod">
          <ac:chgData name="Robin Poudel" userId="121020f0a0a2a57c" providerId="LiveId" clId="{10080951-C5C6-8C48-8C2C-15A4AE3AEDA9}" dt="2025-06-03T08:07:30.621" v="4517" actId="26606"/>
          <ac:spMkLst>
            <pc:docMk/>
            <pc:sldMk cId="2796628834" sldId="263"/>
            <ac:spMk id="2" creationId="{709D1957-29E9-EF90-094A-316471A0C3F8}"/>
          </ac:spMkLst>
        </pc:spChg>
        <pc:spChg chg="mod ord">
          <ac:chgData name="Robin Poudel" userId="121020f0a0a2a57c" providerId="LiveId" clId="{10080951-C5C6-8C48-8C2C-15A4AE3AEDA9}" dt="2025-06-03T08:07:30.621" v="4517" actId="26606"/>
          <ac:spMkLst>
            <pc:docMk/>
            <pc:sldMk cId="2796628834" sldId="263"/>
            <ac:spMk id="3" creationId="{B95A6A01-4485-B524-AD70-D0770AB2488D}"/>
          </ac:spMkLst>
        </pc:spChg>
        <pc:spChg chg="add">
          <ac:chgData name="Robin Poudel" userId="121020f0a0a2a57c" providerId="LiveId" clId="{10080951-C5C6-8C48-8C2C-15A4AE3AEDA9}" dt="2025-06-03T08:07:30.621" v="4517" actId="26606"/>
          <ac:spMkLst>
            <pc:docMk/>
            <pc:sldMk cId="2796628834" sldId="263"/>
            <ac:spMk id="25" creationId="{6CC7D015-0DD8-420F-A568-AC4FEDC41251}"/>
          </ac:spMkLst>
        </pc:spChg>
      </pc:sldChg>
      <pc:sldChg chg="addSp modSp mod setBg">
        <pc:chgData name="Robin Poudel" userId="121020f0a0a2a57c" providerId="LiveId" clId="{10080951-C5C6-8C48-8C2C-15A4AE3AEDA9}" dt="2025-06-03T08:07:12.504" v="4507" actId="26606"/>
        <pc:sldMkLst>
          <pc:docMk/>
          <pc:sldMk cId="64065898" sldId="264"/>
        </pc:sldMkLst>
        <pc:spChg chg="mod">
          <ac:chgData name="Robin Poudel" userId="121020f0a0a2a57c" providerId="LiveId" clId="{10080951-C5C6-8C48-8C2C-15A4AE3AEDA9}" dt="2025-06-03T08:07:12.504" v="4507" actId="26606"/>
          <ac:spMkLst>
            <pc:docMk/>
            <pc:sldMk cId="64065898" sldId="264"/>
            <ac:spMk id="2" creationId="{24EEF085-3C3B-14F1-D355-B4189F3679A1}"/>
          </ac:spMkLst>
        </pc:spChg>
        <pc:spChg chg="mod">
          <ac:chgData name="Robin Poudel" userId="121020f0a0a2a57c" providerId="LiveId" clId="{10080951-C5C6-8C48-8C2C-15A4AE3AEDA9}" dt="2025-06-03T08:07:12.504" v="4507" actId="26606"/>
          <ac:spMkLst>
            <pc:docMk/>
            <pc:sldMk cId="64065898" sldId="264"/>
            <ac:spMk id="3" creationId="{B2107985-C0E7-5AFF-C8E1-70867B336F49}"/>
          </ac:spMkLst>
        </pc:spChg>
        <pc:spChg chg="add">
          <ac:chgData name="Robin Poudel" userId="121020f0a0a2a57c" providerId="LiveId" clId="{10080951-C5C6-8C48-8C2C-15A4AE3AEDA9}" dt="2025-06-03T08:07:12.504" v="4507" actId="26606"/>
          <ac:spMkLst>
            <pc:docMk/>
            <pc:sldMk cId="64065898" sldId="264"/>
            <ac:spMk id="8" creationId="{84697CDA-BDB7-4883-B48B-1D4EDB2F0E93}"/>
          </ac:spMkLst>
        </pc:spChg>
        <pc:spChg chg="add">
          <ac:chgData name="Robin Poudel" userId="121020f0a0a2a57c" providerId="LiveId" clId="{10080951-C5C6-8C48-8C2C-15A4AE3AEDA9}" dt="2025-06-03T08:07:12.504" v="4507" actId="26606"/>
          <ac:spMkLst>
            <pc:docMk/>
            <pc:sldMk cId="64065898" sldId="264"/>
            <ac:spMk id="10" creationId="{6295B176-FA0E-4B6A-A190-5E2E82BEA57A}"/>
          </ac:spMkLst>
        </pc:spChg>
        <pc:spChg chg="add">
          <ac:chgData name="Robin Poudel" userId="121020f0a0a2a57c" providerId="LiveId" clId="{10080951-C5C6-8C48-8C2C-15A4AE3AEDA9}" dt="2025-06-03T08:07:12.504" v="4507" actId="26606"/>
          <ac:spMkLst>
            <pc:docMk/>
            <pc:sldMk cId="64065898" sldId="264"/>
            <ac:spMk id="12" creationId="{48F779DE-4744-42D6-9C74-33EC94460CCC}"/>
          </ac:spMkLst>
        </pc:spChg>
      </pc:sldChg>
      <pc:sldChg chg="modSp del mod modShow">
        <pc:chgData name="Robin Poudel" userId="121020f0a0a2a57c" providerId="LiveId" clId="{10080951-C5C6-8C48-8C2C-15A4AE3AEDA9}" dt="2025-06-11T10:33:37.664" v="4711" actId="2696"/>
        <pc:sldMkLst>
          <pc:docMk/>
          <pc:sldMk cId="1398708966" sldId="265"/>
        </pc:sldMkLst>
      </pc:sldChg>
      <pc:sldChg chg="addSp delSp modSp new mod">
        <pc:chgData name="Robin Poudel" userId="121020f0a0a2a57c" providerId="LiveId" clId="{10080951-C5C6-8C48-8C2C-15A4AE3AEDA9}" dt="2025-05-31T11:20:46.502" v="3033" actId="1035"/>
        <pc:sldMkLst>
          <pc:docMk/>
          <pc:sldMk cId="739674803" sldId="266"/>
        </pc:sldMkLst>
        <pc:spChg chg="mod">
          <ac:chgData name="Robin Poudel" userId="121020f0a0a2a57c" providerId="LiveId" clId="{10080951-C5C6-8C48-8C2C-15A4AE3AEDA9}" dt="2025-05-31T09:08:38.966" v="2790" actId="790"/>
          <ac:spMkLst>
            <pc:docMk/>
            <pc:sldMk cId="739674803" sldId="266"/>
            <ac:spMk id="2" creationId="{171D21C6-9B62-4C5B-934A-8E2A321174C2}"/>
          </ac:spMkLst>
        </pc:spChg>
        <pc:spChg chg="mod">
          <ac:chgData name="Robin Poudel" userId="121020f0a0a2a57c" providerId="LiveId" clId="{10080951-C5C6-8C48-8C2C-15A4AE3AEDA9}" dt="2025-05-31T11:20:46.502" v="3033" actId="1035"/>
          <ac:spMkLst>
            <pc:docMk/>
            <pc:sldMk cId="739674803" sldId="266"/>
            <ac:spMk id="3" creationId="{1CE1F733-804A-BD47-C1E1-284FB74250B4}"/>
          </ac:spMkLst>
        </pc:spChg>
      </pc:sldChg>
      <pc:sldChg chg="addSp delSp modSp new mod setBg">
        <pc:chgData name="Robin Poudel" userId="121020f0a0a2a57c" providerId="LiveId" clId="{10080951-C5C6-8C48-8C2C-15A4AE3AEDA9}" dt="2025-05-31T11:14:58.516" v="2863" actId="478"/>
        <pc:sldMkLst>
          <pc:docMk/>
          <pc:sldMk cId="2883479469" sldId="267"/>
        </pc:sldMkLst>
        <pc:spChg chg="mod">
          <ac:chgData name="Robin Poudel" userId="121020f0a0a2a57c" providerId="LiveId" clId="{10080951-C5C6-8C48-8C2C-15A4AE3AEDA9}" dt="2025-05-31T11:12:03.584" v="2831" actId="26606"/>
          <ac:spMkLst>
            <pc:docMk/>
            <pc:sldMk cId="2883479469" sldId="267"/>
            <ac:spMk id="2" creationId="{B44A0DB8-DBC5-32F0-BD52-CB9AC90E3798}"/>
          </ac:spMkLst>
        </pc:spChg>
        <pc:spChg chg="add del mod">
          <ac:chgData name="Robin Poudel" userId="121020f0a0a2a57c" providerId="LiveId" clId="{10080951-C5C6-8C48-8C2C-15A4AE3AEDA9}" dt="2025-05-31T11:12:03.584" v="2831" actId="26606"/>
          <ac:spMkLst>
            <pc:docMk/>
            <pc:sldMk cId="2883479469" sldId="267"/>
            <ac:spMk id="3" creationId="{6FB0117B-3547-EBA3-2EE1-895D7B75A31B}"/>
          </ac:spMkLst>
        </pc:spChg>
        <pc:spChg chg="add">
          <ac:chgData name="Robin Poudel" userId="121020f0a0a2a57c" providerId="LiveId" clId="{10080951-C5C6-8C48-8C2C-15A4AE3AEDA9}" dt="2025-05-31T11:12:03.584" v="2831" actId="26606"/>
          <ac:spMkLst>
            <pc:docMk/>
            <pc:sldMk cId="2883479469" sldId="267"/>
            <ac:spMk id="10" creationId="{7FF47CB7-972F-479F-A36D-9E72D26EC8DA}"/>
          </ac:spMkLst>
        </pc:spChg>
        <pc:spChg chg="add">
          <ac:chgData name="Robin Poudel" userId="121020f0a0a2a57c" providerId="LiveId" clId="{10080951-C5C6-8C48-8C2C-15A4AE3AEDA9}" dt="2025-05-31T11:12:03.584" v="2831" actId="26606"/>
          <ac:spMkLst>
            <pc:docMk/>
            <pc:sldMk cId="2883479469" sldId="267"/>
            <ac:spMk id="12" creationId="{0D153B68-5844-490D-8E67-F616D6D721CA}"/>
          </ac:spMkLst>
        </pc:spChg>
        <pc:spChg chg="add">
          <ac:chgData name="Robin Poudel" userId="121020f0a0a2a57c" providerId="LiveId" clId="{10080951-C5C6-8C48-8C2C-15A4AE3AEDA9}" dt="2025-05-31T11:12:03.584" v="2831" actId="26606"/>
          <ac:spMkLst>
            <pc:docMk/>
            <pc:sldMk cId="2883479469" sldId="267"/>
            <ac:spMk id="14" creationId="{9A0D773F-7A7D-4DBB-9DEA-86BB8B8F4BC8}"/>
          </ac:spMkLst>
        </pc:spChg>
      </pc:sldChg>
      <pc:sldChg chg="addSp delSp modSp new mod ord modClrScheme chgLayout">
        <pc:chgData name="Robin Poudel" userId="121020f0a0a2a57c" providerId="LiveId" clId="{10080951-C5C6-8C48-8C2C-15A4AE3AEDA9}" dt="2025-05-27T12:32:12.023" v="2019" actId="26606"/>
        <pc:sldMkLst>
          <pc:docMk/>
          <pc:sldMk cId="1040027574" sldId="268"/>
        </pc:sldMkLst>
        <pc:spChg chg="mod">
          <ac:chgData name="Robin Poudel" userId="121020f0a0a2a57c" providerId="LiveId" clId="{10080951-C5C6-8C48-8C2C-15A4AE3AEDA9}" dt="2025-05-27T12:32:12.023" v="2019" actId="26606"/>
          <ac:spMkLst>
            <pc:docMk/>
            <pc:sldMk cId="1040027574" sldId="268"/>
            <ac:spMk id="2" creationId="{82C6AB6A-BE55-3425-49A3-09A9A92A01C4}"/>
          </ac:spMkLst>
        </pc:spChg>
      </pc:sldChg>
      <pc:sldChg chg="addSp delSp modSp new mod setBg modClrScheme chgLayout">
        <pc:chgData name="Robin Poudel" userId="121020f0a0a2a57c" providerId="LiveId" clId="{10080951-C5C6-8C48-8C2C-15A4AE3AEDA9}" dt="2025-05-31T11:19:28.063" v="3026" actId="34807"/>
        <pc:sldMkLst>
          <pc:docMk/>
          <pc:sldMk cId="2655770543" sldId="269"/>
        </pc:sldMkLst>
        <pc:spChg chg="mod">
          <ac:chgData name="Robin Poudel" userId="121020f0a0a2a57c" providerId="LiveId" clId="{10080951-C5C6-8C48-8C2C-15A4AE3AEDA9}" dt="2025-05-31T08:45:36.734" v="2542" actId="20577"/>
          <ac:spMkLst>
            <pc:docMk/>
            <pc:sldMk cId="2655770543" sldId="269"/>
            <ac:spMk id="2" creationId="{6B729D06-1362-EDD7-DA37-FCD62985F9E5}"/>
          </ac:spMkLst>
        </pc:spChg>
        <pc:spChg chg="mod ord">
          <ac:chgData name="Robin Poudel" userId="121020f0a0a2a57c" providerId="LiveId" clId="{10080951-C5C6-8C48-8C2C-15A4AE3AEDA9}" dt="2025-05-31T11:19:28.063" v="3026" actId="34807"/>
          <ac:spMkLst>
            <pc:docMk/>
            <pc:sldMk cId="2655770543" sldId="269"/>
            <ac:spMk id="3" creationId="{11164A35-4A80-9C0D-0A97-53755355FBBA}"/>
          </ac:spMkLst>
        </pc:spChg>
        <pc:picChg chg="add del mod">
          <ac:chgData name="Robin Poudel" userId="121020f0a0a2a57c" providerId="LiveId" clId="{10080951-C5C6-8C48-8C2C-15A4AE3AEDA9}" dt="2025-05-31T11:14:41.099" v="2859" actId="478"/>
          <ac:picMkLst>
            <pc:docMk/>
            <pc:sldMk cId="2655770543" sldId="269"/>
            <ac:picMk id="5" creationId="{32C56484-3478-F82F-8CCA-87C927C2FA63}"/>
          </ac:picMkLst>
        </pc:picChg>
      </pc:sldChg>
      <pc:sldChg chg="modSp add del mod modClrScheme modShow chgLayout">
        <pc:chgData name="Robin Poudel" userId="121020f0a0a2a57c" providerId="LiveId" clId="{10080951-C5C6-8C48-8C2C-15A4AE3AEDA9}" dt="2025-06-11T10:34:17.655" v="4718" actId="2696"/>
        <pc:sldMkLst>
          <pc:docMk/>
          <pc:sldMk cId="888587030" sldId="270"/>
        </pc:sldMkLst>
      </pc:sldChg>
      <pc:sldChg chg="addSp delSp modSp new mod ord">
        <pc:chgData name="Robin Poudel" userId="121020f0a0a2a57c" providerId="LiveId" clId="{10080951-C5C6-8C48-8C2C-15A4AE3AEDA9}" dt="2025-05-31T10:44:46.792" v="2799" actId="478"/>
        <pc:sldMkLst>
          <pc:docMk/>
          <pc:sldMk cId="339720226" sldId="271"/>
        </pc:sldMkLst>
        <pc:spChg chg="mod">
          <ac:chgData name="Robin Poudel" userId="121020f0a0a2a57c" providerId="LiveId" clId="{10080951-C5C6-8C48-8C2C-15A4AE3AEDA9}" dt="2025-05-31T08:46:19.765" v="2584" actId="20577"/>
          <ac:spMkLst>
            <pc:docMk/>
            <pc:sldMk cId="339720226" sldId="271"/>
            <ac:spMk id="2" creationId="{B1C57EF8-F962-E1C0-9DAF-C07113C0E4D4}"/>
          </ac:spMkLst>
        </pc:spChg>
        <pc:spChg chg="mod">
          <ac:chgData name="Robin Poudel" userId="121020f0a0a2a57c" providerId="LiveId" clId="{10080951-C5C6-8C48-8C2C-15A4AE3AEDA9}" dt="2025-05-31T10:43:17.730" v="2797" actId="790"/>
          <ac:spMkLst>
            <pc:docMk/>
            <pc:sldMk cId="339720226" sldId="271"/>
            <ac:spMk id="3" creationId="{A4725447-C884-AF25-3B4E-01E722ADBE1A}"/>
          </ac:spMkLst>
        </pc:spChg>
      </pc:sldChg>
      <pc:sldChg chg="addSp modSp new mod setBg">
        <pc:chgData name="Robin Poudel" userId="121020f0a0a2a57c" providerId="LiveId" clId="{10080951-C5C6-8C48-8C2C-15A4AE3AEDA9}" dt="2025-05-31T11:15:19.364" v="2867" actId="33524"/>
        <pc:sldMkLst>
          <pc:docMk/>
          <pc:sldMk cId="3087574639" sldId="272"/>
        </pc:sldMkLst>
        <pc:spChg chg="mod">
          <ac:chgData name="Robin Poudel" userId="121020f0a0a2a57c" providerId="LiveId" clId="{10080951-C5C6-8C48-8C2C-15A4AE3AEDA9}" dt="2025-05-31T11:15:10.304" v="2865" actId="26606"/>
          <ac:spMkLst>
            <pc:docMk/>
            <pc:sldMk cId="3087574639" sldId="272"/>
            <ac:spMk id="2" creationId="{7AB94564-89EB-6136-EF35-AB2B2E081756}"/>
          </ac:spMkLst>
        </pc:spChg>
        <pc:spChg chg="mod">
          <ac:chgData name="Robin Poudel" userId="121020f0a0a2a57c" providerId="LiveId" clId="{10080951-C5C6-8C48-8C2C-15A4AE3AEDA9}" dt="2025-05-31T11:15:19.364" v="2867" actId="33524"/>
          <ac:spMkLst>
            <pc:docMk/>
            <pc:sldMk cId="3087574639" sldId="272"/>
            <ac:spMk id="3" creationId="{CC75D157-150B-C2F5-43A1-733B78E38FF4}"/>
          </ac:spMkLst>
        </pc:spChg>
        <pc:spChg chg="add">
          <ac:chgData name="Robin Poudel" userId="121020f0a0a2a57c" providerId="LiveId" clId="{10080951-C5C6-8C48-8C2C-15A4AE3AEDA9}" dt="2025-05-31T11:15:10.304" v="2865" actId="26606"/>
          <ac:spMkLst>
            <pc:docMk/>
            <pc:sldMk cId="3087574639" sldId="272"/>
            <ac:spMk id="10" creationId="{7FF47CB7-972F-479F-A36D-9E72D26EC8DA}"/>
          </ac:spMkLst>
        </pc:spChg>
        <pc:spChg chg="add">
          <ac:chgData name="Robin Poudel" userId="121020f0a0a2a57c" providerId="LiveId" clId="{10080951-C5C6-8C48-8C2C-15A4AE3AEDA9}" dt="2025-05-31T11:15:10.304" v="2865" actId="26606"/>
          <ac:spMkLst>
            <pc:docMk/>
            <pc:sldMk cId="3087574639" sldId="272"/>
            <ac:spMk id="12" creationId="{0D153B68-5844-490D-8E67-F616D6D721CA}"/>
          </ac:spMkLst>
        </pc:spChg>
        <pc:spChg chg="add">
          <ac:chgData name="Robin Poudel" userId="121020f0a0a2a57c" providerId="LiveId" clId="{10080951-C5C6-8C48-8C2C-15A4AE3AEDA9}" dt="2025-05-31T11:15:10.304" v="2865" actId="26606"/>
          <ac:spMkLst>
            <pc:docMk/>
            <pc:sldMk cId="3087574639" sldId="272"/>
            <ac:spMk id="14" creationId="{9A0D773F-7A7D-4DBB-9DEA-86BB8B8F4BC8}"/>
          </ac:spMkLst>
        </pc:spChg>
        <pc:picChg chg="add mod">
          <ac:chgData name="Robin Poudel" userId="121020f0a0a2a57c" providerId="LiveId" clId="{10080951-C5C6-8C48-8C2C-15A4AE3AEDA9}" dt="2025-05-31T11:15:10.608" v="2866" actId="27614"/>
          <ac:picMkLst>
            <pc:docMk/>
            <pc:sldMk cId="3087574639" sldId="272"/>
            <ac:picMk id="5" creationId="{0C140ABD-5481-13F7-F99A-7DF49341E334}"/>
          </ac:picMkLst>
        </pc:picChg>
      </pc:sldChg>
      <pc:sldChg chg="modSp new mod modNotesTx">
        <pc:chgData name="Robin Poudel" userId="121020f0a0a2a57c" providerId="LiveId" clId="{10080951-C5C6-8C48-8C2C-15A4AE3AEDA9}" dt="2025-06-04T08:15:20.107" v="4536" actId="6549"/>
        <pc:sldMkLst>
          <pc:docMk/>
          <pc:sldMk cId="3583475486" sldId="273"/>
        </pc:sldMkLst>
        <pc:spChg chg="mod">
          <ac:chgData name="Robin Poudel" userId="121020f0a0a2a57c" providerId="LiveId" clId="{10080951-C5C6-8C48-8C2C-15A4AE3AEDA9}" dt="2025-05-31T08:47:22.258" v="2651" actId="20577"/>
          <ac:spMkLst>
            <pc:docMk/>
            <pc:sldMk cId="3583475486" sldId="273"/>
            <ac:spMk id="2" creationId="{384B79BA-7D38-3EFE-DEC4-F4CF7E2479B0}"/>
          </ac:spMkLst>
        </pc:spChg>
        <pc:spChg chg="mod">
          <ac:chgData name="Robin Poudel" userId="121020f0a0a2a57c" providerId="LiveId" clId="{10080951-C5C6-8C48-8C2C-15A4AE3AEDA9}" dt="2025-06-04T08:15:20.107" v="4536" actId="6549"/>
          <ac:spMkLst>
            <pc:docMk/>
            <pc:sldMk cId="3583475486" sldId="273"/>
            <ac:spMk id="3" creationId="{58F4B703-E1D7-A2BC-703A-50842F202AA0}"/>
          </ac:spMkLst>
        </pc:spChg>
      </pc:sldChg>
      <pc:sldChg chg="addSp delSp modSp add mod">
        <pc:chgData name="Robin Poudel" userId="121020f0a0a2a57c" providerId="LiveId" clId="{10080951-C5C6-8C48-8C2C-15A4AE3AEDA9}" dt="2025-06-01T07:01:18.729" v="3630" actId="20577"/>
        <pc:sldMkLst>
          <pc:docMk/>
          <pc:sldMk cId="3366856634" sldId="274"/>
        </pc:sldMkLst>
        <pc:spChg chg="mod">
          <ac:chgData name="Robin Poudel" userId="121020f0a0a2a57c" providerId="LiveId" clId="{10080951-C5C6-8C48-8C2C-15A4AE3AEDA9}" dt="2025-05-28T12:00:33.301" v="2524" actId="20577"/>
          <ac:spMkLst>
            <pc:docMk/>
            <pc:sldMk cId="3366856634" sldId="274"/>
            <ac:spMk id="2" creationId="{91842C86-CA77-9B8C-4B6C-8E3C59A1DAB4}"/>
          </ac:spMkLst>
        </pc:spChg>
        <pc:spChg chg="mod">
          <ac:chgData name="Robin Poudel" userId="121020f0a0a2a57c" providerId="LiveId" clId="{10080951-C5C6-8C48-8C2C-15A4AE3AEDA9}" dt="2025-06-01T07:01:18.729" v="3630" actId="20577"/>
          <ac:spMkLst>
            <pc:docMk/>
            <pc:sldMk cId="3366856634" sldId="274"/>
            <ac:spMk id="3" creationId="{3A047CAA-CC85-21C8-A0BB-9601200E9812}"/>
          </ac:spMkLst>
        </pc:spChg>
      </pc:sldChg>
      <pc:sldChg chg="modSp new mod">
        <pc:chgData name="Robin Poudel" userId="121020f0a0a2a57c" providerId="LiveId" clId="{10080951-C5C6-8C48-8C2C-15A4AE3AEDA9}" dt="2025-06-15T07:02:36.284" v="4912" actId="1036"/>
        <pc:sldMkLst>
          <pc:docMk/>
          <pc:sldMk cId="401542587" sldId="275"/>
        </pc:sldMkLst>
        <pc:spChg chg="mod">
          <ac:chgData name="Robin Poudel" userId="121020f0a0a2a57c" providerId="LiveId" clId="{10080951-C5C6-8C48-8C2C-15A4AE3AEDA9}" dt="2025-06-15T07:02:36.284" v="4912" actId="1036"/>
          <ac:spMkLst>
            <pc:docMk/>
            <pc:sldMk cId="401542587" sldId="275"/>
            <ac:spMk id="2" creationId="{98A32E08-EADE-0557-847F-9999576F09D6}"/>
          </ac:spMkLst>
        </pc:spChg>
        <pc:spChg chg="mod">
          <ac:chgData name="Robin Poudel" userId="121020f0a0a2a57c" providerId="LiveId" clId="{10080951-C5C6-8C48-8C2C-15A4AE3AEDA9}" dt="2025-06-11T10:33:11.767" v="4710" actId="27636"/>
          <ac:spMkLst>
            <pc:docMk/>
            <pc:sldMk cId="401542587" sldId="275"/>
            <ac:spMk id="3" creationId="{FE645B0C-ACCF-1CC2-520C-26F73AC30964}"/>
          </ac:spMkLst>
        </pc:spChg>
      </pc:sldChg>
      <pc:sldChg chg="addSp delSp modSp new mod setBg">
        <pc:chgData name="Robin Poudel" userId="121020f0a0a2a57c" providerId="LiveId" clId="{10080951-C5C6-8C48-8C2C-15A4AE3AEDA9}" dt="2025-06-03T08:07:23.332" v="4514" actId="26606"/>
        <pc:sldMkLst>
          <pc:docMk/>
          <pc:sldMk cId="2810200852" sldId="276"/>
        </pc:sldMkLst>
        <pc:spChg chg="mod">
          <ac:chgData name="Robin Poudel" userId="121020f0a0a2a57c" providerId="LiveId" clId="{10080951-C5C6-8C48-8C2C-15A4AE3AEDA9}" dt="2025-06-03T08:07:23.332" v="4514" actId="26606"/>
          <ac:spMkLst>
            <pc:docMk/>
            <pc:sldMk cId="2810200852" sldId="276"/>
            <ac:spMk id="2" creationId="{CEF9E70B-387C-DF35-CA37-5EC2E532650C}"/>
          </ac:spMkLst>
        </pc:spChg>
        <pc:spChg chg="mod">
          <ac:chgData name="Robin Poudel" userId="121020f0a0a2a57c" providerId="LiveId" clId="{10080951-C5C6-8C48-8C2C-15A4AE3AEDA9}" dt="2025-06-03T08:07:23.332" v="4514" actId="26606"/>
          <ac:spMkLst>
            <pc:docMk/>
            <pc:sldMk cId="2810200852" sldId="276"/>
            <ac:spMk id="3" creationId="{70203055-1061-D840-057A-BD43D9ADA3F9}"/>
          </ac:spMkLst>
        </pc:spChg>
        <pc:spChg chg="add">
          <ac:chgData name="Robin Poudel" userId="121020f0a0a2a57c" providerId="LiveId" clId="{10080951-C5C6-8C48-8C2C-15A4AE3AEDA9}" dt="2025-06-03T08:07:23.332" v="4514" actId="26606"/>
          <ac:spMkLst>
            <pc:docMk/>
            <pc:sldMk cId="2810200852" sldId="276"/>
            <ac:spMk id="23" creationId="{84697CDA-BDB7-4883-B48B-1D4EDB2F0E93}"/>
          </ac:spMkLst>
        </pc:spChg>
        <pc:spChg chg="add">
          <ac:chgData name="Robin Poudel" userId="121020f0a0a2a57c" providerId="LiveId" clId="{10080951-C5C6-8C48-8C2C-15A4AE3AEDA9}" dt="2025-06-03T08:07:23.332" v="4514" actId="26606"/>
          <ac:spMkLst>
            <pc:docMk/>
            <pc:sldMk cId="2810200852" sldId="276"/>
            <ac:spMk id="24" creationId="{0DC0EC46-2230-4728-856D-F3531112101A}"/>
          </ac:spMkLst>
        </pc:spChg>
        <pc:spChg chg="add">
          <ac:chgData name="Robin Poudel" userId="121020f0a0a2a57c" providerId="LiveId" clId="{10080951-C5C6-8C48-8C2C-15A4AE3AEDA9}" dt="2025-06-03T08:07:23.332" v="4514" actId="26606"/>
          <ac:spMkLst>
            <pc:docMk/>
            <pc:sldMk cId="2810200852" sldId="276"/>
            <ac:spMk id="25" creationId="{16A12243-4887-4E89-8347-1146AE5D14FC}"/>
          </ac:spMkLst>
        </pc:spChg>
      </pc:sldChg>
      <pc:sldChg chg="addSp delSp modSp new mod setBg">
        <pc:chgData name="Robin Poudel" userId="121020f0a0a2a57c" providerId="LiveId" clId="{10080951-C5C6-8C48-8C2C-15A4AE3AEDA9}" dt="2025-06-03T08:07:03.809" v="4506" actId="26606"/>
        <pc:sldMkLst>
          <pc:docMk/>
          <pc:sldMk cId="2448214884" sldId="277"/>
        </pc:sldMkLst>
        <pc:spChg chg="mod">
          <ac:chgData name="Robin Poudel" userId="121020f0a0a2a57c" providerId="LiveId" clId="{10080951-C5C6-8C48-8C2C-15A4AE3AEDA9}" dt="2025-06-03T08:07:03.809" v="4506" actId="26606"/>
          <ac:spMkLst>
            <pc:docMk/>
            <pc:sldMk cId="2448214884" sldId="277"/>
            <ac:spMk id="2" creationId="{A9AB0C8A-E399-D2D4-47D7-A2B8F872C97B}"/>
          </ac:spMkLst>
        </pc:spChg>
        <pc:spChg chg="mod">
          <ac:chgData name="Robin Poudel" userId="121020f0a0a2a57c" providerId="LiveId" clId="{10080951-C5C6-8C48-8C2C-15A4AE3AEDA9}" dt="2025-06-03T08:07:03.809" v="4506" actId="26606"/>
          <ac:spMkLst>
            <pc:docMk/>
            <pc:sldMk cId="2448214884" sldId="277"/>
            <ac:spMk id="3" creationId="{EA82A354-F307-029A-0E5B-EC91CF192680}"/>
          </ac:spMkLst>
        </pc:spChg>
        <pc:spChg chg="add">
          <ac:chgData name="Robin Poudel" userId="121020f0a0a2a57c" providerId="LiveId" clId="{10080951-C5C6-8C48-8C2C-15A4AE3AEDA9}" dt="2025-06-03T08:07:03.809" v="4506" actId="26606"/>
          <ac:spMkLst>
            <pc:docMk/>
            <pc:sldMk cId="2448214884" sldId="277"/>
            <ac:spMk id="14" creationId="{B24A3A03-2C4E-45B5-B388-FAD638CDF0A1}"/>
          </ac:spMkLst>
        </pc:spChg>
        <pc:spChg chg="add">
          <ac:chgData name="Robin Poudel" userId="121020f0a0a2a57c" providerId="LiveId" clId="{10080951-C5C6-8C48-8C2C-15A4AE3AEDA9}" dt="2025-06-03T08:07:03.809" v="4506" actId="26606"/>
          <ac:spMkLst>
            <pc:docMk/>
            <pc:sldMk cId="2448214884" sldId="277"/>
            <ac:spMk id="15" creationId="{84697CDA-BDB7-4883-B48B-1D4EDB2F0E93}"/>
          </ac:spMkLst>
        </pc:spChg>
        <pc:spChg chg="add">
          <ac:chgData name="Robin Poudel" userId="121020f0a0a2a57c" providerId="LiveId" clId="{10080951-C5C6-8C48-8C2C-15A4AE3AEDA9}" dt="2025-06-03T08:07:03.809" v="4506" actId="26606"/>
          <ac:spMkLst>
            <pc:docMk/>
            <pc:sldMk cId="2448214884" sldId="277"/>
            <ac:spMk id="16" creationId="{11026190-6B62-46DB-B5FF-9E0FF9BDCDC6}"/>
          </ac:spMkLst>
        </pc:spChg>
        <pc:spChg chg="add">
          <ac:chgData name="Robin Poudel" userId="121020f0a0a2a57c" providerId="LiveId" clId="{10080951-C5C6-8C48-8C2C-15A4AE3AEDA9}" dt="2025-06-03T08:07:03.809" v="4506" actId="26606"/>
          <ac:spMkLst>
            <pc:docMk/>
            <pc:sldMk cId="2448214884" sldId="277"/>
            <ac:spMk id="17" creationId="{66DA0389-D66E-4727-8EFB-E60E6C412FC8}"/>
          </ac:spMkLst>
        </pc:spChg>
      </pc:sldChg>
      <pc:sldChg chg="modSp new del mod modShow">
        <pc:chgData name="Robin Poudel" userId="121020f0a0a2a57c" providerId="LiveId" clId="{10080951-C5C6-8C48-8C2C-15A4AE3AEDA9}" dt="2025-06-11T10:33:40.986" v="4712" actId="2696"/>
        <pc:sldMkLst>
          <pc:docMk/>
          <pc:sldMk cId="2200230720" sldId="278"/>
        </pc:sldMkLst>
      </pc:sldChg>
      <pc:sldChg chg="addSp delSp modSp new mod setBg">
        <pc:chgData name="Robin Poudel" userId="121020f0a0a2a57c" providerId="LiveId" clId="{10080951-C5C6-8C48-8C2C-15A4AE3AEDA9}" dt="2025-06-15T07:07:41.787" v="4921" actId="255"/>
        <pc:sldMkLst>
          <pc:docMk/>
          <pc:sldMk cId="917930835" sldId="279"/>
        </pc:sldMkLst>
        <pc:spChg chg="mod">
          <ac:chgData name="Robin Poudel" userId="121020f0a0a2a57c" providerId="LiveId" clId="{10080951-C5C6-8C48-8C2C-15A4AE3AEDA9}" dt="2025-06-03T08:05:35.449" v="4489" actId="26606"/>
          <ac:spMkLst>
            <pc:docMk/>
            <pc:sldMk cId="917930835" sldId="279"/>
            <ac:spMk id="2" creationId="{955C735D-7294-682D-148C-4398D63FC04C}"/>
          </ac:spMkLst>
        </pc:spChg>
        <pc:spChg chg="mod">
          <ac:chgData name="Robin Poudel" userId="121020f0a0a2a57c" providerId="LiveId" clId="{10080951-C5C6-8C48-8C2C-15A4AE3AEDA9}" dt="2025-06-15T07:07:41.787" v="4921" actId="255"/>
          <ac:spMkLst>
            <pc:docMk/>
            <pc:sldMk cId="917930835" sldId="279"/>
            <ac:spMk id="3" creationId="{1C6E55B8-F055-3DE5-022B-2E0A695840F2}"/>
          </ac:spMkLst>
        </pc:spChg>
        <pc:spChg chg="add">
          <ac:chgData name="Robin Poudel" userId="121020f0a0a2a57c" providerId="LiveId" clId="{10080951-C5C6-8C48-8C2C-15A4AE3AEDA9}" dt="2025-06-03T08:05:35.449" v="4489" actId="26606"/>
          <ac:spMkLst>
            <pc:docMk/>
            <pc:sldMk cId="917930835" sldId="279"/>
            <ac:spMk id="23" creationId="{84697CDA-BDB7-4883-B48B-1D4EDB2F0E93}"/>
          </ac:spMkLst>
        </pc:spChg>
        <pc:spChg chg="add">
          <ac:chgData name="Robin Poudel" userId="121020f0a0a2a57c" providerId="LiveId" clId="{10080951-C5C6-8C48-8C2C-15A4AE3AEDA9}" dt="2025-06-03T08:05:35.449" v="4489" actId="26606"/>
          <ac:spMkLst>
            <pc:docMk/>
            <pc:sldMk cId="917930835" sldId="279"/>
            <ac:spMk id="24" creationId="{0DC0EC46-2230-4728-856D-F3531112101A}"/>
          </ac:spMkLst>
        </pc:spChg>
        <pc:spChg chg="add">
          <ac:chgData name="Robin Poudel" userId="121020f0a0a2a57c" providerId="LiveId" clId="{10080951-C5C6-8C48-8C2C-15A4AE3AEDA9}" dt="2025-06-03T08:05:35.449" v="4489" actId="26606"/>
          <ac:spMkLst>
            <pc:docMk/>
            <pc:sldMk cId="917930835" sldId="279"/>
            <ac:spMk id="25" creationId="{16A12243-4887-4E89-8347-1146AE5D14FC}"/>
          </ac:spMkLst>
        </pc:spChg>
      </pc:sldChg>
      <pc:sldChg chg="addSp delSp modSp new mod setBg">
        <pc:chgData name="Robin Poudel" userId="121020f0a0a2a57c" providerId="LiveId" clId="{10080951-C5C6-8C48-8C2C-15A4AE3AEDA9}" dt="2025-06-03T08:06:03.731" v="4491" actId="26606"/>
        <pc:sldMkLst>
          <pc:docMk/>
          <pc:sldMk cId="2311698601" sldId="280"/>
        </pc:sldMkLst>
        <pc:spChg chg="mod">
          <ac:chgData name="Robin Poudel" userId="121020f0a0a2a57c" providerId="LiveId" clId="{10080951-C5C6-8C48-8C2C-15A4AE3AEDA9}" dt="2025-06-03T08:06:03.731" v="4491" actId="26606"/>
          <ac:spMkLst>
            <pc:docMk/>
            <pc:sldMk cId="2311698601" sldId="280"/>
            <ac:spMk id="2" creationId="{AEE78F90-3229-1A7F-44A6-3B7C721A4562}"/>
          </ac:spMkLst>
        </pc:spChg>
        <pc:spChg chg="mod">
          <ac:chgData name="Robin Poudel" userId="121020f0a0a2a57c" providerId="LiveId" clId="{10080951-C5C6-8C48-8C2C-15A4AE3AEDA9}" dt="2025-06-03T08:06:03.731" v="4491" actId="26606"/>
          <ac:spMkLst>
            <pc:docMk/>
            <pc:sldMk cId="2311698601" sldId="280"/>
            <ac:spMk id="3" creationId="{ACB532AC-90A6-E4B7-7ED7-E8F40A3869F8}"/>
          </ac:spMkLst>
        </pc:spChg>
        <pc:spChg chg="add">
          <ac:chgData name="Robin Poudel" userId="121020f0a0a2a57c" providerId="LiveId" clId="{10080951-C5C6-8C48-8C2C-15A4AE3AEDA9}" dt="2025-06-03T08:06:03.731" v="4491" actId="26606"/>
          <ac:spMkLst>
            <pc:docMk/>
            <pc:sldMk cId="2311698601" sldId="280"/>
            <ac:spMk id="8" creationId="{6CC7D015-0DD8-420F-A568-AC4FEDC41251}"/>
          </ac:spMkLst>
        </pc:spChg>
      </pc:sldChg>
      <pc:sldChg chg="modSp new mod ord">
        <pc:chgData name="Robin Poudel" userId="121020f0a0a2a57c" providerId="LiveId" clId="{10080951-C5C6-8C48-8C2C-15A4AE3AEDA9}" dt="2025-06-15T06:58:29.215" v="4880" actId="114"/>
        <pc:sldMkLst>
          <pc:docMk/>
          <pc:sldMk cId="626167364" sldId="281"/>
        </pc:sldMkLst>
        <pc:spChg chg="mod">
          <ac:chgData name="Robin Poudel" userId="121020f0a0a2a57c" providerId="LiveId" clId="{10080951-C5C6-8C48-8C2C-15A4AE3AEDA9}" dt="2025-06-15T06:54:53.263" v="4821" actId="313"/>
          <ac:spMkLst>
            <pc:docMk/>
            <pc:sldMk cId="626167364" sldId="281"/>
            <ac:spMk id="2" creationId="{C165B1DD-29B3-9D16-5AED-F17156CB7C33}"/>
          </ac:spMkLst>
        </pc:spChg>
        <pc:spChg chg="mod">
          <ac:chgData name="Robin Poudel" userId="121020f0a0a2a57c" providerId="LiveId" clId="{10080951-C5C6-8C48-8C2C-15A4AE3AEDA9}" dt="2025-06-15T06:58:29.215" v="4880" actId="114"/>
          <ac:spMkLst>
            <pc:docMk/>
            <pc:sldMk cId="626167364" sldId="281"/>
            <ac:spMk id="3" creationId="{4CB533F5-0E09-F9A9-34D4-1674F0B67172}"/>
          </ac:spMkLst>
        </pc:spChg>
      </pc:sldChg>
      <pc:sldChg chg="addSp modSp new mod">
        <pc:chgData name="Robin Poudel" userId="121020f0a0a2a57c" providerId="LiveId" clId="{10080951-C5C6-8C48-8C2C-15A4AE3AEDA9}" dt="2025-06-15T06:59:02.526" v="4906" actId="20577"/>
        <pc:sldMkLst>
          <pc:docMk/>
          <pc:sldMk cId="2378836750" sldId="282"/>
        </pc:sldMkLst>
        <pc:spChg chg="mod">
          <ac:chgData name="Robin Poudel" userId="121020f0a0a2a57c" providerId="LiveId" clId="{10080951-C5C6-8C48-8C2C-15A4AE3AEDA9}" dt="2025-06-15T06:59:02.526" v="4906" actId="20577"/>
          <ac:spMkLst>
            <pc:docMk/>
            <pc:sldMk cId="2378836750" sldId="282"/>
            <ac:spMk id="2" creationId="{25BD0BE7-536D-8D3E-41C4-FC00A5F0CB89}"/>
          </ac:spMkLst>
        </pc:spChg>
        <pc:spChg chg="mod">
          <ac:chgData name="Robin Poudel" userId="121020f0a0a2a57c" providerId="LiveId" clId="{10080951-C5C6-8C48-8C2C-15A4AE3AEDA9}" dt="2025-05-31T11:18:16.566" v="3016" actId="20577"/>
          <ac:spMkLst>
            <pc:docMk/>
            <pc:sldMk cId="2378836750" sldId="282"/>
            <ac:spMk id="3" creationId="{B1810026-FEE9-F104-9045-216EBEB81C03}"/>
          </ac:spMkLst>
        </pc:spChg>
        <pc:spChg chg="add mod">
          <ac:chgData name="Robin Poudel" userId="121020f0a0a2a57c" providerId="LiveId" clId="{10080951-C5C6-8C48-8C2C-15A4AE3AEDA9}" dt="2025-06-04T08:16:27.933" v="4561" actId="114"/>
          <ac:spMkLst>
            <pc:docMk/>
            <pc:sldMk cId="2378836750" sldId="282"/>
            <ac:spMk id="4" creationId="{2E612A05-06C4-85E7-7378-BDFE127BA982}"/>
          </ac:spMkLst>
        </pc:spChg>
        <pc:picChg chg="add mod">
          <ac:chgData name="Robin Poudel" userId="121020f0a0a2a57c" providerId="LiveId" clId="{10080951-C5C6-8C48-8C2C-15A4AE3AEDA9}" dt="2025-06-04T08:15:57.056" v="4537" actId="1076"/>
          <ac:picMkLst>
            <pc:docMk/>
            <pc:sldMk cId="2378836750" sldId="282"/>
            <ac:picMk id="5" creationId="{528D9C79-7FEA-106D-85B0-4B39D0B17C4B}"/>
          </ac:picMkLst>
        </pc:picChg>
      </pc:sldChg>
      <pc:sldChg chg="modSp new mod modShow">
        <pc:chgData name="Robin Poudel" userId="121020f0a0a2a57c" providerId="LiveId" clId="{10080951-C5C6-8C48-8C2C-15A4AE3AEDA9}" dt="2025-06-15T07:09:03.345" v="4938" actId="729"/>
        <pc:sldMkLst>
          <pc:docMk/>
          <pc:sldMk cId="2250646350" sldId="283"/>
        </pc:sldMkLst>
        <pc:spChg chg="mod">
          <ac:chgData name="Robin Poudel" userId="121020f0a0a2a57c" providerId="LiveId" clId="{10080951-C5C6-8C48-8C2C-15A4AE3AEDA9}" dt="2025-05-27T12:32:25.160" v="2031"/>
          <ac:spMkLst>
            <pc:docMk/>
            <pc:sldMk cId="2250646350" sldId="283"/>
            <ac:spMk id="2" creationId="{8C3ED426-C327-333D-3693-3F46DE47C0A6}"/>
          </ac:spMkLst>
        </pc:spChg>
        <pc:spChg chg="mod">
          <ac:chgData name="Robin Poudel" userId="121020f0a0a2a57c" providerId="LiveId" clId="{10080951-C5C6-8C48-8C2C-15A4AE3AEDA9}" dt="2025-05-27T12:32:25.160" v="2031"/>
          <ac:spMkLst>
            <pc:docMk/>
            <pc:sldMk cId="2250646350" sldId="283"/>
            <ac:spMk id="3" creationId="{D266D375-C304-5E78-29D4-ACD1277C208D}"/>
          </ac:spMkLst>
        </pc:spChg>
      </pc:sldChg>
      <pc:sldChg chg="addSp delSp modSp new del mod">
        <pc:chgData name="Robin Poudel" userId="121020f0a0a2a57c" providerId="LiveId" clId="{10080951-C5C6-8C48-8C2C-15A4AE3AEDA9}" dt="2025-06-01T08:46:31.829" v="4312" actId="2696"/>
        <pc:sldMkLst>
          <pc:docMk/>
          <pc:sldMk cId="1264687472" sldId="284"/>
        </pc:sldMkLst>
      </pc:sldChg>
      <pc:sldChg chg="addSp delSp modSp add mod setBg setClrOvrMap">
        <pc:chgData name="Robin Poudel" userId="121020f0a0a2a57c" providerId="LiveId" clId="{10080951-C5C6-8C48-8C2C-15A4AE3AEDA9}" dt="2025-06-01T06:38:28.640" v="3260" actId="478"/>
        <pc:sldMkLst>
          <pc:docMk/>
          <pc:sldMk cId="35140960" sldId="285"/>
        </pc:sldMkLst>
        <pc:spChg chg="mod ord">
          <ac:chgData name="Robin Poudel" userId="121020f0a0a2a57c" providerId="LiveId" clId="{10080951-C5C6-8C48-8C2C-15A4AE3AEDA9}" dt="2025-05-31T11:36:06.195" v="3101" actId="26606"/>
          <ac:spMkLst>
            <pc:docMk/>
            <pc:sldMk cId="35140960" sldId="285"/>
            <ac:spMk id="2" creationId="{470D56D5-1AEA-6443-7F31-0A86A5AFC134}"/>
          </ac:spMkLst>
        </pc:spChg>
        <pc:spChg chg="add">
          <ac:chgData name="Robin Poudel" userId="121020f0a0a2a57c" providerId="LiveId" clId="{10080951-C5C6-8C48-8C2C-15A4AE3AEDA9}" dt="2025-05-31T11:37:42.381" v="3110" actId="26606"/>
          <ac:spMkLst>
            <pc:docMk/>
            <pc:sldMk cId="35140960" sldId="285"/>
            <ac:spMk id="1111" creationId="{23293907-0F26-4752-BCD0-3AC2C5026383}"/>
          </ac:spMkLst>
        </pc:spChg>
        <pc:spChg chg="add">
          <ac:chgData name="Robin Poudel" userId="121020f0a0a2a57c" providerId="LiveId" clId="{10080951-C5C6-8C48-8C2C-15A4AE3AEDA9}" dt="2025-05-31T11:37:42.381" v="3110" actId="26606"/>
          <ac:spMkLst>
            <pc:docMk/>
            <pc:sldMk cId="35140960" sldId="285"/>
            <ac:spMk id="1113" creationId="{4CA07809-FD84-4293-BEDA-C920BB2A1F3F}"/>
          </ac:spMkLst>
        </pc:spChg>
        <pc:spChg chg="add">
          <ac:chgData name="Robin Poudel" userId="121020f0a0a2a57c" providerId="LiveId" clId="{10080951-C5C6-8C48-8C2C-15A4AE3AEDA9}" dt="2025-05-31T11:37:42.381" v="3110" actId="26606"/>
          <ac:spMkLst>
            <pc:docMk/>
            <pc:sldMk cId="35140960" sldId="285"/>
            <ac:spMk id="1117" creationId="{1E32D174-F8A9-4FF0-8888-1B4F5E184961}"/>
          </ac:spMkLst>
        </pc:spChg>
        <pc:spChg chg="add">
          <ac:chgData name="Robin Poudel" userId="121020f0a0a2a57c" providerId="LiveId" clId="{10080951-C5C6-8C48-8C2C-15A4AE3AEDA9}" dt="2025-05-31T11:37:42.381" v="3110" actId="26606"/>
          <ac:spMkLst>
            <pc:docMk/>
            <pc:sldMk cId="35140960" sldId="285"/>
            <ac:spMk id="1119" creationId="{769201C5-687E-46FB-BA72-23BA40BFEE1E}"/>
          </ac:spMkLst>
        </pc:spChg>
        <pc:spChg chg="add">
          <ac:chgData name="Robin Poudel" userId="121020f0a0a2a57c" providerId="LiveId" clId="{10080951-C5C6-8C48-8C2C-15A4AE3AEDA9}" dt="2025-05-31T11:37:42.381" v="3110" actId="26606"/>
          <ac:spMkLst>
            <pc:docMk/>
            <pc:sldMk cId="35140960" sldId="285"/>
            <ac:spMk id="1121" creationId="{339141A8-FDFD-4ABE-A499-72C9669F4BE6}"/>
          </ac:spMkLst>
        </pc:spChg>
        <pc:spChg chg="add">
          <ac:chgData name="Robin Poudel" userId="121020f0a0a2a57c" providerId="LiveId" clId="{10080951-C5C6-8C48-8C2C-15A4AE3AEDA9}" dt="2025-05-31T11:37:42.381" v="3110" actId="26606"/>
          <ac:spMkLst>
            <pc:docMk/>
            <pc:sldMk cId="35140960" sldId="285"/>
            <ac:spMk id="1125" creationId="{E916EF49-F958-4F28-A999-F8FA8D09AF86}"/>
          </ac:spMkLst>
        </pc:spChg>
        <pc:spChg chg="add">
          <ac:chgData name="Robin Poudel" userId="121020f0a0a2a57c" providerId="LiveId" clId="{10080951-C5C6-8C48-8C2C-15A4AE3AEDA9}" dt="2025-05-31T11:37:42.381" v="3110" actId="26606"/>
          <ac:spMkLst>
            <pc:docMk/>
            <pc:sldMk cId="35140960" sldId="285"/>
            <ac:spMk id="1131" creationId="{2335FEDF-EF88-4E68-9CF7-5A72EF32AFC2}"/>
          </ac:spMkLst>
        </pc:spChg>
        <pc:spChg chg="add">
          <ac:chgData name="Robin Poudel" userId="121020f0a0a2a57c" providerId="LiveId" clId="{10080951-C5C6-8C48-8C2C-15A4AE3AEDA9}" dt="2025-05-31T11:37:42.381" v="3110" actId="26606"/>
          <ac:spMkLst>
            <pc:docMk/>
            <pc:sldMk cId="35140960" sldId="285"/>
            <ac:spMk id="1133" creationId="{03DB71A4-74AA-406D-9553-61C0C6D23689}"/>
          </ac:spMkLst>
        </pc:spChg>
        <pc:spChg chg="add">
          <ac:chgData name="Robin Poudel" userId="121020f0a0a2a57c" providerId="LiveId" clId="{10080951-C5C6-8C48-8C2C-15A4AE3AEDA9}" dt="2025-05-31T11:37:42.381" v="3110" actId="26606"/>
          <ac:spMkLst>
            <pc:docMk/>
            <pc:sldMk cId="35140960" sldId="285"/>
            <ac:spMk id="1137" creationId="{837A7BE2-DF08-4ECE-A520-13927DBF4C5E}"/>
          </ac:spMkLst>
        </pc:spChg>
        <pc:picChg chg="add mod">
          <ac:chgData name="Robin Poudel" userId="121020f0a0a2a57c" providerId="LiveId" clId="{10080951-C5C6-8C48-8C2C-15A4AE3AEDA9}" dt="2025-05-31T11:37:11.546" v="3106" actId="1076"/>
          <ac:picMkLst>
            <pc:docMk/>
            <pc:sldMk cId="35140960" sldId="285"/>
            <ac:picMk id="4" creationId="{F35076E9-657C-66BE-0C9F-7CC2AA13BA82}"/>
          </ac:picMkLst>
        </pc:picChg>
        <pc:picChg chg="add mod ord">
          <ac:chgData name="Robin Poudel" userId="121020f0a0a2a57c" providerId="LiveId" clId="{10080951-C5C6-8C48-8C2C-15A4AE3AEDA9}" dt="2025-05-31T11:35:50.836" v="3100" actId="26606"/>
          <ac:picMkLst>
            <pc:docMk/>
            <pc:sldMk cId="35140960" sldId="285"/>
            <ac:picMk id="1026" creationId="{9015F850-AAEA-06B6-5086-767DC4675A92}"/>
          </ac:picMkLst>
        </pc:picChg>
        <pc:picChg chg="add mod ord">
          <ac:chgData name="Robin Poudel" userId="121020f0a0a2a57c" providerId="LiveId" clId="{10080951-C5C6-8C48-8C2C-15A4AE3AEDA9}" dt="2025-05-31T11:35:50.836" v="3100" actId="26606"/>
          <ac:picMkLst>
            <pc:docMk/>
            <pc:sldMk cId="35140960" sldId="285"/>
            <ac:picMk id="1030" creationId="{7D288B65-3E39-3AED-5005-60D6D28C54E8}"/>
          </ac:picMkLst>
        </pc:picChg>
        <pc:picChg chg="add mod ord">
          <ac:chgData name="Robin Poudel" userId="121020f0a0a2a57c" providerId="LiveId" clId="{10080951-C5C6-8C48-8C2C-15A4AE3AEDA9}" dt="2025-05-31T11:35:50.836" v="3100" actId="26606"/>
          <ac:picMkLst>
            <pc:docMk/>
            <pc:sldMk cId="35140960" sldId="285"/>
            <ac:picMk id="1032" creationId="{28E56FAF-5C9B-9DD0-C2FB-507142FB3E45}"/>
          </ac:picMkLst>
        </pc:picChg>
        <pc:picChg chg="add mod">
          <ac:chgData name="Robin Poudel" userId="121020f0a0a2a57c" providerId="LiveId" clId="{10080951-C5C6-8C48-8C2C-15A4AE3AEDA9}" dt="2025-05-31T11:37:24.971" v="3108" actId="1076"/>
          <ac:picMkLst>
            <pc:docMk/>
            <pc:sldMk cId="35140960" sldId="285"/>
            <ac:picMk id="1036" creationId="{25D29459-FBA8-983A-5973-09B9DC715253}"/>
          </ac:picMkLst>
        </pc:picChg>
        <pc:picChg chg="add mod">
          <ac:chgData name="Robin Poudel" userId="121020f0a0a2a57c" providerId="LiveId" clId="{10080951-C5C6-8C48-8C2C-15A4AE3AEDA9}" dt="2025-05-31T11:35:50.836" v="3100" actId="26606"/>
          <ac:picMkLst>
            <pc:docMk/>
            <pc:sldMk cId="35140960" sldId="285"/>
            <ac:picMk id="1040" creationId="{95488FB0-4692-FADA-D36E-D566DAC7C857}"/>
          </ac:picMkLst>
        </pc:picChg>
      </pc:sldChg>
      <pc:sldChg chg="addSp modSp new mod setBg">
        <pc:chgData name="Robin Poudel" userId="121020f0a0a2a57c" providerId="LiveId" clId="{10080951-C5C6-8C48-8C2C-15A4AE3AEDA9}" dt="2025-06-01T06:57:38.032" v="3461" actId="26606"/>
        <pc:sldMkLst>
          <pc:docMk/>
          <pc:sldMk cId="2643521447" sldId="286"/>
        </pc:sldMkLst>
        <pc:spChg chg="mod">
          <ac:chgData name="Robin Poudel" userId="121020f0a0a2a57c" providerId="LiveId" clId="{10080951-C5C6-8C48-8C2C-15A4AE3AEDA9}" dt="2025-06-01T06:57:38.032" v="3461" actId="26606"/>
          <ac:spMkLst>
            <pc:docMk/>
            <pc:sldMk cId="2643521447" sldId="286"/>
            <ac:spMk id="2" creationId="{EBEF39BC-FB78-B1CA-F9C3-7421FA6D1124}"/>
          </ac:spMkLst>
        </pc:spChg>
        <pc:spChg chg="mod">
          <ac:chgData name="Robin Poudel" userId="121020f0a0a2a57c" providerId="LiveId" clId="{10080951-C5C6-8C48-8C2C-15A4AE3AEDA9}" dt="2025-06-01T06:57:38.032" v="3461" actId="26606"/>
          <ac:spMkLst>
            <pc:docMk/>
            <pc:sldMk cId="2643521447" sldId="286"/>
            <ac:spMk id="3" creationId="{1CB85078-4D60-2400-DCD0-9C7ADD80414E}"/>
          </ac:spMkLst>
        </pc:spChg>
        <pc:spChg chg="add">
          <ac:chgData name="Robin Poudel" userId="121020f0a0a2a57c" providerId="LiveId" clId="{10080951-C5C6-8C48-8C2C-15A4AE3AEDA9}" dt="2025-06-01T06:57:38.032" v="3461" actId="26606"/>
          <ac:spMkLst>
            <pc:docMk/>
            <pc:sldMk cId="2643521447" sldId="286"/>
            <ac:spMk id="10" creationId="{3C54F4CE-85F0-46ED-80DA-9518C9251AD1}"/>
          </ac:spMkLst>
        </pc:spChg>
        <pc:spChg chg="add">
          <ac:chgData name="Robin Poudel" userId="121020f0a0a2a57c" providerId="LiveId" clId="{10080951-C5C6-8C48-8C2C-15A4AE3AEDA9}" dt="2025-06-01T06:57:38.032" v="3461" actId="26606"/>
          <ac:spMkLst>
            <pc:docMk/>
            <pc:sldMk cId="2643521447" sldId="286"/>
            <ac:spMk id="12" creationId="{DADD1FCA-8ACB-4958-81DD-4CDD6D3E1921}"/>
          </ac:spMkLst>
        </pc:spChg>
        <pc:picChg chg="add mod">
          <ac:chgData name="Robin Poudel" userId="121020f0a0a2a57c" providerId="LiveId" clId="{10080951-C5C6-8C48-8C2C-15A4AE3AEDA9}" dt="2025-06-01T06:57:38.032" v="3461" actId="26606"/>
          <ac:picMkLst>
            <pc:docMk/>
            <pc:sldMk cId="2643521447" sldId="286"/>
            <ac:picMk id="5" creationId="{1BC8ACA5-9685-0DCB-3DCC-1812FAF5B4D0}"/>
          </ac:picMkLst>
        </pc:picChg>
      </pc:sldChg>
      <pc:sldChg chg="addSp delSp modSp new mod setBg">
        <pc:chgData name="Robin Poudel" userId="121020f0a0a2a57c" providerId="LiveId" clId="{10080951-C5C6-8C48-8C2C-15A4AE3AEDA9}" dt="2025-05-31T11:10:31.953" v="2827" actId="26606"/>
        <pc:sldMkLst>
          <pc:docMk/>
          <pc:sldMk cId="3705713066" sldId="287"/>
        </pc:sldMkLst>
        <pc:spChg chg="mod">
          <ac:chgData name="Robin Poudel" userId="121020f0a0a2a57c" providerId="LiveId" clId="{10080951-C5C6-8C48-8C2C-15A4AE3AEDA9}" dt="2025-05-31T11:10:31.953" v="2827" actId="26606"/>
          <ac:spMkLst>
            <pc:docMk/>
            <pc:sldMk cId="3705713066" sldId="287"/>
            <ac:spMk id="2" creationId="{597C6C5E-7038-6446-F85D-A7EF7015950F}"/>
          </ac:spMkLst>
        </pc:spChg>
        <pc:spChg chg="add">
          <ac:chgData name="Robin Poudel" userId="121020f0a0a2a57c" providerId="LiveId" clId="{10080951-C5C6-8C48-8C2C-15A4AE3AEDA9}" dt="2025-05-31T11:10:31.953" v="2827" actId="26606"/>
          <ac:spMkLst>
            <pc:docMk/>
            <pc:sldMk cId="3705713066" sldId="287"/>
            <ac:spMk id="10" creationId="{C536F39F-4817-494C-A33A-C936CB02D3C0}"/>
          </ac:spMkLst>
        </pc:spChg>
        <pc:picChg chg="add mod">
          <ac:chgData name="Robin Poudel" userId="121020f0a0a2a57c" providerId="LiveId" clId="{10080951-C5C6-8C48-8C2C-15A4AE3AEDA9}" dt="2025-05-31T11:10:31.953" v="2827" actId="26606"/>
          <ac:picMkLst>
            <pc:docMk/>
            <pc:sldMk cId="3705713066" sldId="287"/>
            <ac:picMk id="5" creationId="{2CB8BBF0-22BC-003D-24C5-94FA5A9B54C2}"/>
          </ac:picMkLst>
        </pc:picChg>
      </pc:sldChg>
      <pc:sldChg chg="addSp delSp modSp new del mod">
        <pc:chgData name="Robin Poudel" userId="121020f0a0a2a57c" providerId="LiveId" clId="{10080951-C5C6-8C48-8C2C-15A4AE3AEDA9}" dt="2025-06-03T07:51:15.786" v="4430" actId="2696"/>
        <pc:sldMkLst>
          <pc:docMk/>
          <pc:sldMk cId="2230568736" sldId="288"/>
        </pc:sldMkLst>
      </pc:sldChg>
      <pc:sldChg chg="addSp modSp new mod setBg">
        <pc:chgData name="Robin Poudel" userId="121020f0a0a2a57c" providerId="LiveId" clId="{10080951-C5C6-8C48-8C2C-15A4AE3AEDA9}" dt="2025-06-01T07:22:48.305" v="3851" actId="20577"/>
        <pc:sldMkLst>
          <pc:docMk/>
          <pc:sldMk cId="154993058" sldId="289"/>
        </pc:sldMkLst>
        <pc:spChg chg="mod">
          <ac:chgData name="Robin Poudel" userId="121020f0a0a2a57c" providerId="LiveId" clId="{10080951-C5C6-8C48-8C2C-15A4AE3AEDA9}" dt="2025-06-01T07:21:58.626" v="3841" actId="26606"/>
          <ac:spMkLst>
            <pc:docMk/>
            <pc:sldMk cId="154993058" sldId="289"/>
            <ac:spMk id="2" creationId="{3EE2AB5C-678D-65E9-E42D-81ED792E6D24}"/>
          </ac:spMkLst>
        </pc:spChg>
        <pc:spChg chg="mod">
          <ac:chgData name="Robin Poudel" userId="121020f0a0a2a57c" providerId="LiveId" clId="{10080951-C5C6-8C48-8C2C-15A4AE3AEDA9}" dt="2025-06-01T07:22:48.305" v="3851" actId="20577"/>
          <ac:spMkLst>
            <pc:docMk/>
            <pc:sldMk cId="154993058" sldId="289"/>
            <ac:spMk id="3" creationId="{664AF2C9-3210-4288-8277-8003643010A2}"/>
          </ac:spMkLst>
        </pc:spChg>
        <pc:spChg chg="add">
          <ac:chgData name="Robin Poudel" userId="121020f0a0a2a57c" providerId="LiveId" clId="{10080951-C5C6-8C48-8C2C-15A4AE3AEDA9}" dt="2025-06-01T07:21:58.626" v="3841" actId="26606"/>
          <ac:spMkLst>
            <pc:docMk/>
            <pc:sldMk cId="154993058" sldId="289"/>
            <ac:spMk id="8" creationId="{C9A36457-A5F4-4103-A443-02581C09185B}"/>
          </ac:spMkLst>
        </pc:spChg>
        <pc:spChg chg="add">
          <ac:chgData name="Robin Poudel" userId="121020f0a0a2a57c" providerId="LiveId" clId="{10080951-C5C6-8C48-8C2C-15A4AE3AEDA9}" dt="2025-06-01T07:21:58.626" v="3841" actId="26606"/>
          <ac:spMkLst>
            <pc:docMk/>
            <pc:sldMk cId="154993058" sldId="289"/>
            <ac:spMk id="10" creationId="{DC5FB7E8-B636-40FA-BE8D-48145C0F5C57}"/>
          </ac:spMkLst>
        </pc:spChg>
        <pc:spChg chg="add">
          <ac:chgData name="Robin Poudel" userId="121020f0a0a2a57c" providerId="LiveId" clId="{10080951-C5C6-8C48-8C2C-15A4AE3AEDA9}" dt="2025-06-01T07:21:58.626" v="3841" actId="26606"/>
          <ac:spMkLst>
            <pc:docMk/>
            <pc:sldMk cId="154993058" sldId="289"/>
            <ac:spMk id="12" creationId="{142DCE2C-2863-46FA-9BE7-24365A24D9BA}"/>
          </ac:spMkLst>
        </pc:spChg>
      </pc:sldChg>
      <pc:sldChg chg="addSp delSp modSp new mod setBg">
        <pc:chgData name="Robin Poudel" userId="121020f0a0a2a57c" providerId="LiveId" clId="{10080951-C5C6-8C48-8C2C-15A4AE3AEDA9}" dt="2025-06-01T07:21:53.367" v="3840" actId="26606"/>
        <pc:sldMkLst>
          <pc:docMk/>
          <pc:sldMk cId="3066787134" sldId="290"/>
        </pc:sldMkLst>
        <pc:spChg chg="mod">
          <ac:chgData name="Robin Poudel" userId="121020f0a0a2a57c" providerId="LiveId" clId="{10080951-C5C6-8C48-8C2C-15A4AE3AEDA9}" dt="2025-06-01T07:21:53.367" v="3840" actId="26606"/>
          <ac:spMkLst>
            <pc:docMk/>
            <pc:sldMk cId="3066787134" sldId="290"/>
            <ac:spMk id="2" creationId="{BB2DE846-1ABA-22F5-E55F-67BD410541D6}"/>
          </ac:spMkLst>
        </pc:spChg>
        <pc:spChg chg="add">
          <ac:chgData name="Robin Poudel" userId="121020f0a0a2a57c" providerId="LiveId" clId="{10080951-C5C6-8C48-8C2C-15A4AE3AEDA9}" dt="2025-06-01T07:21:53.367" v="3840" actId="26606"/>
          <ac:spMkLst>
            <pc:docMk/>
            <pc:sldMk cId="3066787134" sldId="290"/>
            <ac:spMk id="10" creationId="{3C54F4CE-85F0-46ED-80DA-9518C9251AD1}"/>
          </ac:spMkLst>
        </pc:spChg>
        <pc:spChg chg="add">
          <ac:chgData name="Robin Poudel" userId="121020f0a0a2a57c" providerId="LiveId" clId="{10080951-C5C6-8C48-8C2C-15A4AE3AEDA9}" dt="2025-06-01T07:21:53.367" v="3840" actId="26606"/>
          <ac:spMkLst>
            <pc:docMk/>
            <pc:sldMk cId="3066787134" sldId="290"/>
            <ac:spMk id="12" creationId="{DADD1FCA-8ACB-4958-81DD-4CDD6D3E1921}"/>
          </ac:spMkLst>
        </pc:spChg>
        <pc:picChg chg="add mod">
          <ac:chgData name="Robin Poudel" userId="121020f0a0a2a57c" providerId="LiveId" clId="{10080951-C5C6-8C48-8C2C-15A4AE3AEDA9}" dt="2025-06-01T07:21:53.367" v="3840" actId="26606"/>
          <ac:picMkLst>
            <pc:docMk/>
            <pc:sldMk cId="3066787134" sldId="290"/>
            <ac:picMk id="5" creationId="{DEB6BEC9-0F76-E1DC-29BF-7A28F186C215}"/>
          </ac:picMkLst>
        </pc:picChg>
      </pc:sldChg>
      <pc:sldChg chg="addSp delSp modSp new mod setBg">
        <pc:chgData name="Robin Poudel" userId="121020f0a0a2a57c" providerId="LiveId" clId="{10080951-C5C6-8C48-8C2C-15A4AE3AEDA9}" dt="2025-06-01T08:22:35.473" v="3975" actId="26606"/>
        <pc:sldMkLst>
          <pc:docMk/>
          <pc:sldMk cId="823312012" sldId="291"/>
        </pc:sldMkLst>
        <pc:spChg chg="mod">
          <ac:chgData name="Robin Poudel" userId="121020f0a0a2a57c" providerId="LiveId" clId="{10080951-C5C6-8C48-8C2C-15A4AE3AEDA9}" dt="2025-06-01T08:22:35.473" v="3975" actId="26606"/>
          <ac:spMkLst>
            <pc:docMk/>
            <pc:sldMk cId="823312012" sldId="291"/>
            <ac:spMk id="2" creationId="{3310D911-256E-C640-85A2-91678FCC06E0}"/>
          </ac:spMkLst>
        </pc:spChg>
        <pc:spChg chg="add">
          <ac:chgData name="Robin Poudel" userId="121020f0a0a2a57c" providerId="LiveId" clId="{10080951-C5C6-8C48-8C2C-15A4AE3AEDA9}" dt="2025-06-01T08:22:35.473" v="3975" actId="26606"/>
          <ac:spMkLst>
            <pc:docMk/>
            <pc:sldMk cId="823312012" sldId="291"/>
            <ac:spMk id="10" creationId="{3C54F4CE-85F0-46ED-80DA-9518C9251AD1}"/>
          </ac:spMkLst>
        </pc:spChg>
        <pc:spChg chg="add">
          <ac:chgData name="Robin Poudel" userId="121020f0a0a2a57c" providerId="LiveId" clId="{10080951-C5C6-8C48-8C2C-15A4AE3AEDA9}" dt="2025-06-01T08:22:35.473" v="3975" actId="26606"/>
          <ac:spMkLst>
            <pc:docMk/>
            <pc:sldMk cId="823312012" sldId="291"/>
            <ac:spMk id="12" creationId="{DADD1FCA-8ACB-4958-81DD-4CDD6D3E1921}"/>
          </ac:spMkLst>
        </pc:spChg>
        <pc:picChg chg="add mod">
          <ac:chgData name="Robin Poudel" userId="121020f0a0a2a57c" providerId="LiveId" clId="{10080951-C5C6-8C48-8C2C-15A4AE3AEDA9}" dt="2025-06-01T08:22:35.473" v="3975" actId="26606"/>
          <ac:picMkLst>
            <pc:docMk/>
            <pc:sldMk cId="823312012" sldId="291"/>
            <ac:picMk id="5" creationId="{9BB20AA1-FD8C-9595-204F-958BCF906C75}"/>
          </ac:picMkLst>
        </pc:picChg>
      </pc:sldChg>
      <pc:sldChg chg="addSp modSp new mod setBg">
        <pc:chgData name="Robin Poudel" userId="121020f0a0a2a57c" providerId="LiveId" clId="{10080951-C5C6-8C48-8C2C-15A4AE3AEDA9}" dt="2025-06-15T07:08:15.791" v="4937" actId="20577"/>
        <pc:sldMkLst>
          <pc:docMk/>
          <pc:sldMk cId="2618925093" sldId="292"/>
        </pc:sldMkLst>
        <pc:spChg chg="mod">
          <ac:chgData name="Robin Poudel" userId="121020f0a0a2a57c" providerId="LiveId" clId="{10080951-C5C6-8C48-8C2C-15A4AE3AEDA9}" dt="2025-06-15T07:08:15.791" v="4937" actId="20577"/>
          <ac:spMkLst>
            <pc:docMk/>
            <pc:sldMk cId="2618925093" sldId="292"/>
            <ac:spMk id="2" creationId="{C693F58D-74F8-21D4-5690-38950EA93AFE}"/>
          </ac:spMkLst>
        </pc:spChg>
        <pc:spChg chg="mod">
          <ac:chgData name="Robin Poudel" userId="121020f0a0a2a57c" providerId="LiveId" clId="{10080951-C5C6-8C48-8C2C-15A4AE3AEDA9}" dt="2025-06-03T08:05:45.331" v="4490" actId="26606"/>
          <ac:spMkLst>
            <pc:docMk/>
            <pc:sldMk cId="2618925093" sldId="292"/>
            <ac:spMk id="3" creationId="{86DD56C6-0A2A-2934-9291-805A5B49114E}"/>
          </ac:spMkLst>
        </pc:spChg>
        <pc:spChg chg="add">
          <ac:chgData name="Robin Poudel" userId="121020f0a0a2a57c" providerId="LiveId" clId="{10080951-C5C6-8C48-8C2C-15A4AE3AEDA9}" dt="2025-06-03T08:05:45.331" v="4490" actId="26606"/>
          <ac:spMkLst>
            <pc:docMk/>
            <pc:sldMk cId="2618925093" sldId="292"/>
            <ac:spMk id="8" creationId="{84697CDA-BDB7-4883-B48B-1D4EDB2F0E93}"/>
          </ac:spMkLst>
        </pc:spChg>
        <pc:spChg chg="add">
          <ac:chgData name="Robin Poudel" userId="121020f0a0a2a57c" providerId="LiveId" clId="{10080951-C5C6-8C48-8C2C-15A4AE3AEDA9}" dt="2025-06-03T08:05:45.331" v="4490" actId="26606"/>
          <ac:spMkLst>
            <pc:docMk/>
            <pc:sldMk cId="2618925093" sldId="292"/>
            <ac:spMk id="10" creationId="{6295B176-FA0E-4B6A-A190-5E2E82BEA57A}"/>
          </ac:spMkLst>
        </pc:spChg>
        <pc:spChg chg="add">
          <ac:chgData name="Robin Poudel" userId="121020f0a0a2a57c" providerId="LiveId" clId="{10080951-C5C6-8C48-8C2C-15A4AE3AEDA9}" dt="2025-06-03T08:05:45.331" v="4490" actId="26606"/>
          <ac:spMkLst>
            <pc:docMk/>
            <pc:sldMk cId="2618925093" sldId="292"/>
            <ac:spMk id="12" creationId="{48F779DE-4744-42D6-9C74-33EC94460CCC}"/>
          </ac:spMkLst>
        </pc:spChg>
      </pc:sldChg>
      <pc:sldChg chg="addSp delSp modSp new mod setBg setClrOvrMap">
        <pc:chgData name="Robin Poudel" userId="121020f0a0a2a57c" providerId="LiveId" clId="{10080951-C5C6-8C48-8C2C-15A4AE3AEDA9}" dt="2025-06-03T08:06:21.926" v="4492" actId="26606"/>
        <pc:sldMkLst>
          <pc:docMk/>
          <pc:sldMk cId="263798714" sldId="293"/>
        </pc:sldMkLst>
        <pc:spChg chg="add del mod">
          <ac:chgData name="Robin Poudel" userId="121020f0a0a2a57c" providerId="LiveId" clId="{10080951-C5C6-8C48-8C2C-15A4AE3AEDA9}" dt="2025-06-03T08:06:21.926" v="4492" actId="26606"/>
          <ac:spMkLst>
            <pc:docMk/>
            <pc:sldMk cId="263798714" sldId="293"/>
            <ac:spMk id="2" creationId="{9F4C3601-1487-D334-BBA4-74B39F121F85}"/>
          </ac:spMkLst>
        </pc:spChg>
        <pc:spChg chg="add">
          <ac:chgData name="Robin Poudel" userId="121020f0a0a2a57c" providerId="LiveId" clId="{10080951-C5C6-8C48-8C2C-15A4AE3AEDA9}" dt="2025-06-03T08:06:21.926" v="4492" actId="26606"/>
          <ac:spMkLst>
            <pc:docMk/>
            <pc:sldMk cId="263798714" sldId="293"/>
            <ac:spMk id="10" creationId="{0C0CCF94-9536-4A63-8FF2-E37827C92756}"/>
          </ac:spMkLst>
        </pc:spChg>
        <pc:spChg chg="add">
          <ac:chgData name="Robin Poudel" userId="121020f0a0a2a57c" providerId="LiveId" clId="{10080951-C5C6-8C48-8C2C-15A4AE3AEDA9}" dt="2025-06-03T08:06:21.926" v="4492" actId="26606"/>
          <ac:spMkLst>
            <pc:docMk/>
            <pc:sldMk cId="263798714" sldId="293"/>
            <ac:spMk id="12" creationId="{C970655A-F4C2-4D7E-BAB6-D3BFC5CAE148}"/>
          </ac:spMkLst>
        </pc:spChg>
        <pc:spChg chg="add">
          <ac:chgData name="Robin Poudel" userId="121020f0a0a2a57c" providerId="LiveId" clId="{10080951-C5C6-8C48-8C2C-15A4AE3AEDA9}" dt="2025-06-03T08:06:21.926" v="4492" actId="26606"/>
          <ac:spMkLst>
            <pc:docMk/>
            <pc:sldMk cId="263798714" sldId="293"/>
            <ac:spMk id="14" creationId="{3389D0BC-BA1D-4360-88F9-D9ECCBDAB50E}"/>
          </ac:spMkLst>
        </pc:spChg>
        <pc:picChg chg="add mod">
          <ac:chgData name="Robin Poudel" userId="121020f0a0a2a57c" providerId="LiveId" clId="{10080951-C5C6-8C48-8C2C-15A4AE3AEDA9}" dt="2025-06-03T08:06:21.926" v="4492" actId="26606"/>
          <ac:picMkLst>
            <pc:docMk/>
            <pc:sldMk cId="263798714" sldId="293"/>
            <ac:picMk id="5" creationId="{AEA66C18-111A-E909-4EBF-48279E4757F8}"/>
          </ac:picMkLst>
        </pc:picChg>
      </pc:sldChg>
      <pc:sldChg chg="addSp delSp modSp new mod setBg">
        <pc:chgData name="Robin Poudel" userId="121020f0a0a2a57c" providerId="LiveId" clId="{10080951-C5C6-8C48-8C2C-15A4AE3AEDA9}" dt="2025-06-01T08:46:26.750" v="4311" actId="26606"/>
        <pc:sldMkLst>
          <pc:docMk/>
          <pc:sldMk cId="3460589601" sldId="294"/>
        </pc:sldMkLst>
        <pc:spChg chg="mod">
          <ac:chgData name="Robin Poudel" userId="121020f0a0a2a57c" providerId="LiveId" clId="{10080951-C5C6-8C48-8C2C-15A4AE3AEDA9}" dt="2025-06-01T08:46:26.750" v="4311" actId="26606"/>
          <ac:spMkLst>
            <pc:docMk/>
            <pc:sldMk cId="3460589601" sldId="294"/>
            <ac:spMk id="2" creationId="{33D64298-9B97-E51C-7F35-0EBFD4AE1360}"/>
          </ac:spMkLst>
        </pc:spChg>
        <pc:spChg chg="mod">
          <ac:chgData name="Robin Poudel" userId="121020f0a0a2a57c" providerId="LiveId" clId="{10080951-C5C6-8C48-8C2C-15A4AE3AEDA9}" dt="2025-06-01T08:46:26.750" v="4311" actId="26606"/>
          <ac:spMkLst>
            <pc:docMk/>
            <pc:sldMk cId="3460589601" sldId="294"/>
            <ac:spMk id="3" creationId="{92B45D0A-0329-0549-1793-2E17CECA9FFA}"/>
          </ac:spMkLst>
        </pc:spChg>
      </pc:sldChg>
      <pc:sldChg chg="addSp delSp modSp new mod setBg">
        <pc:chgData name="Robin Poudel" userId="121020f0a0a2a57c" providerId="LiveId" clId="{10080951-C5C6-8C48-8C2C-15A4AE3AEDA9}" dt="2025-06-03T08:06:43.174" v="4503" actId="26606"/>
        <pc:sldMkLst>
          <pc:docMk/>
          <pc:sldMk cId="3318961203" sldId="295"/>
        </pc:sldMkLst>
        <pc:spChg chg="mod">
          <ac:chgData name="Robin Poudel" userId="121020f0a0a2a57c" providerId="LiveId" clId="{10080951-C5C6-8C48-8C2C-15A4AE3AEDA9}" dt="2025-06-03T08:06:43.174" v="4503" actId="26606"/>
          <ac:spMkLst>
            <pc:docMk/>
            <pc:sldMk cId="3318961203" sldId="295"/>
            <ac:spMk id="2" creationId="{3D69331B-DB35-D8B8-8510-FC95614FBFF0}"/>
          </ac:spMkLst>
        </pc:spChg>
        <pc:spChg chg="add">
          <ac:chgData name="Robin Poudel" userId="121020f0a0a2a57c" providerId="LiveId" clId="{10080951-C5C6-8C48-8C2C-15A4AE3AEDA9}" dt="2025-06-03T08:06:43.174" v="4503" actId="26606"/>
          <ac:spMkLst>
            <pc:docMk/>
            <pc:sldMk cId="3318961203" sldId="295"/>
            <ac:spMk id="43" creationId="{53F29798-D584-4792-9B62-3F5F5C36D619}"/>
          </ac:spMkLst>
        </pc:spChg>
        <pc:picChg chg="add mod">
          <ac:chgData name="Robin Poudel" userId="121020f0a0a2a57c" providerId="LiveId" clId="{10080951-C5C6-8C48-8C2C-15A4AE3AEDA9}" dt="2025-06-03T08:06:43.174" v="4503" actId="26606"/>
          <ac:picMkLst>
            <pc:docMk/>
            <pc:sldMk cId="3318961203" sldId="295"/>
            <ac:picMk id="10" creationId="{C231B29F-C794-6B48-7B32-3CCE3913D03B}"/>
          </ac:picMkLst>
        </pc:picChg>
      </pc:sldChg>
      <pc:sldChg chg="addSp modSp new mod modTransition">
        <pc:chgData name="Robin Poudel" userId="121020f0a0a2a57c" providerId="LiveId" clId="{10080951-C5C6-8C48-8C2C-15A4AE3AEDA9}" dt="2025-06-03T07:52:39.879" v="4434" actId="1076"/>
        <pc:sldMkLst>
          <pc:docMk/>
          <pc:sldMk cId="1448460469" sldId="296"/>
        </pc:sldMkLst>
        <pc:spChg chg="mod">
          <ac:chgData name="Robin Poudel" userId="121020f0a0a2a57c" providerId="LiveId" clId="{10080951-C5C6-8C48-8C2C-15A4AE3AEDA9}" dt="2025-06-03T07:45:31.033" v="4415"/>
          <ac:spMkLst>
            <pc:docMk/>
            <pc:sldMk cId="1448460469" sldId="296"/>
            <ac:spMk id="2" creationId="{7C2D2E3B-D53C-73D7-F7E0-7A893ACDF5F4}"/>
          </ac:spMkLst>
        </pc:spChg>
        <pc:spChg chg="mod">
          <ac:chgData name="Robin Poudel" userId="121020f0a0a2a57c" providerId="LiveId" clId="{10080951-C5C6-8C48-8C2C-15A4AE3AEDA9}" dt="2025-06-03T07:49:48.587" v="4428" actId="1076"/>
          <ac:spMkLst>
            <pc:docMk/>
            <pc:sldMk cId="1448460469" sldId="296"/>
            <ac:spMk id="3" creationId="{5EB21C6B-39DD-84B8-C695-8099E5AB5DA7}"/>
          </ac:spMkLst>
        </pc:spChg>
        <pc:picChg chg="add mod">
          <ac:chgData name="Robin Poudel" userId="121020f0a0a2a57c" providerId="LiveId" clId="{10080951-C5C6-8C48-8C2C-15A4AE3AEDA9}" dt="2025-06-03T07:52:39.879" v="4434" actId="1076"/>
          <ac:picMkLst>
            <pc:docMk/>
            <pc:sldMk cId="1448460469" sldId="296"/>
            <ac:picMk id="5" creationId="{6B285C17-3745-A66F-07F7-DAA978AECDF3}"/>
          </ac:picMkLst>
        </pc:picChg>
      </pc:sldChg>
      <pc:sldChg chg="addSp delSp modSp new mod ord setBg">
        <pc:chgData name="Robin Poudel" userId="121020f0a0a2a57c" providerId="LiveId" clId="{10080951-C5C6-8C48-8C2C-15A4AE3AEDA9}" dt="2025-06-03T08:05:15.265" v="4481" actId="26606"/>
        <pc:sldMkLst>
          <pc:docMk/>
          <pc:sldMk cId="2143666335" sldId="297"/>
        </pc:sldMkLst>
        <pc:spChg chg="mod">
          <ac:chgData name="Robin Poudel" userId="121020f0a0a2a57c" providerId="LiveId" clId="{10080951-C5C6-8C48-8C2C-15A4AE3AEDA9}" dt="2025-06-03T08:05:15.265" v="4481" actId="26606"/>
          <ac:spMkLst>
            <pc:docMk/>
            <pc:sldMk cId="2143666335" sldId="297"/>
            <ac:spMk id="2" creationId="{9CF9F290-177F-6B8D-7EFF-A24A5EEB70C0}"/>
          </ac:spMkLst>
        </pc:spChg>
        <pc:spChg chg="add">
          <ac:chgData name="Robin Poudel" userId="121020f0a0a2a57c" providerId="LiveId" clId="{10080951-C5C6-8C48-8C2C-15A4AE3AEDA9}" dt="2025-06-03T08:05:15.265" v="4481" actId="26606"/>
          <ac:spMkLst>
            <pc:docMk/>
            <pc:sldMk cId="2143666335" sldId="297"/>
            <ac:spMk id="10" creationId="{D18969DA-E869-40AF-94FC-E40F96D7DFE7}"/>
          </ac:spMkLst>
        </pc:spChg>
        <pc:spChg chg="add">
          <ac:chgData name="Robin Poudel" userId="121020f0a0a2a57c" providerId="LiveId" clId="{10080951-C5C6-8C48-8C2C-15A4AE3AEDA9}" dt="2025-06-03T08:05:15.265" v="4481" actId="26606"/>
          <ac:spMkLst>
            <pc:docMk/>
            <pc:sldMk cId="2143666335" sldId="297"/>
            <ac:spMk id="12" creationId="{0776B1EE-A7D1-46A3-81E9-19E58E41DDF5}"/>
          </ac:spMkLst>
        </pc:spChg>
        <pc:spChg chg="add">
          <ac:chgData name="Robin Poudel" userId="121020f0a0a2a57c" providerId="LiveId" clId="{10080951-C5C6-8C48-8C2C-15A4AE3AEDA9}" dt="2025-06-03T08:05:15.265" v="4481" actId="26606"/>
          <ac:spMkLst>
            <pc:docMk/>
            <pc:sldMk cId="2143666335" sldId="297"/>
            <ac:spMk id="14" creationId="{A0A40C28-B748-4B4A-BF04-30E783CE7F34}"/>
          </ac:spMkLst>
        </pc:spChg>
        <pc:spChg chg="add">
          <ac:chgData name="Robin Poudel" userId="121020f0a0a2a57c" providerId="LiveId" clId="{10080951-C5C6-8C48-8C2C-15A4AE3AEDA9}" dt="2025-06-03T08:05:15.265" v="4481" actId="26606"/>
          <ac:spMkLst>
            <pc:docMk/>
            <pc:sldMk cId="2143666335" sldId="297"/>
            <ac:spMk id="16" creationId="{EC863F36-0F48-41B7-9BE9-293E1494F76E}"/>
          </ac:spMkLst>
        </pc:spChg>
        <pc:spChg chg="add">
          <ac:chgData name="Robin Poudel" userId="121020f0a0a2a57c" providerId="LiveId" clId="{10080951-C5C6-8C48-8C2C-15A4AE3AEDA9}" dt="2025-06-03T08:05:15.265" v="4481" actId="26606"/>
          <ac:spMkLst>
            <pc:docMk/>
            <pc:sldMk cId="2143666335" sldId="297"/>
            <ac:spMk id="18" creationId="{A133C5F2-62E8-4CED-A258-6C8C07DC7EC0}"/>
          </ac:spMkLst>
        </pc:spChg>
        <pc:picChg chg="add mod">
          <ac:chgData name="Robin Poudel" userId="121020f0a0a2a57c" providerId="LiveId" clId="{10080951-C5C6-8C48-8C2C-15A4AE3AEDA9}" dt="2025-06-03T08:05:15.265" v="4481" actId="26606"/>
          <ac:picMkLst>
            <pc:docMk/>
            <pc:sldMk cId="2143666335" sldId="297"/>
            <ac:picMk id="5" creationId="{E8696BC6-4928-C1CA-D34C-144241764C06}"/>
          </ac:picMkLst>
        </pc:picChg>
      </pc:sldChg>
      <pc:sldChg chg="modSp new del mod">
        <pc:chgData name="Robin Poudel" userId="121020f0a0a2a57c" providerId="LiveId" clId="{10080951-C5C6-8C48-8C2C-15A4AE3AEDA9}" dt="2025-06-03T08:01:41.574" v="4466" actId="2696"/>
        <pc:sldMkLst>
          <pc:docMk/>
          <pc:sldMk cId="2670339435" sldId="298"/>
        </pc:sldMkLst>
      </pc:sldChg>
      <pc:sldChg chg="modSp add mod ord">
        <pc:chgData name="Robin Poudel" userId="121020f0a0a2a57c" providerId="LiveId" clId="{10080951-C5C6-8C48-8C2C-15A4AE3AEDA9}" dt="2025-06-03T08:01:52.739" v="4478" actId="20577"/>
        <pc:sldMkLst>
          <pc:docMk/>
          <pc:sldMk cId="1117152922" sldId="299"/>
        </pc:sldMkLst>
        <pc:spChg chg="mod">
          <ac:chgData name="Robin Poudel" userId="121020f0a0a2a57c" providerId="LiveId" clId="{10080951-C5C6-8C48-8C2C-15A4AE3AEDA9}" dt="2025-06-03T08:01:52.739" v="4478" actId="20577"/>
          <ac:spMkLst>
            <pc:docMk/>
            <pc:sldMk cId="1117152922" sldId="299"/>
            <ac:spMk id="3" creationId="{AF190F8E-168D-D29C-7AD8-DE0D91C2768E}"/>
          </ac:spMkLst>
        </pc:spChg>
      </pc:sldChg>
      <pc:sldChg chg="addSp delSp modSp new mod setBg">
        <pc:chgData name="Robin Poudel" userId="121020f0a0a2a57c" providerId="LiveId" clId="{10080951-C5C6-8C48-8C2C-15A4AE3AEDA9}" dt="2025-06-15T06:59:25.098" v="4910"/>
        <pc:sldMkLst>
          <pc:docMk/>
          <pc:sldMk cId="2491082683" sldId="300"/>
        </pc:sldMkLst>
        <pc:spChg chg="mod">
          <ac:chgData name="Robin Poudel" userId="121020f0a0a2a57c" providerId="LiveId" clId="{10080951-C5C6-8C48-8C2C-15A4AE3AEDA9}" dt="2025-06-15T06:59:25.098" v="4910"/>
          <ac:spMkLst>
            <pc:docMk/>
            <pc:sldMk cId="2491082683" sldId="300"/>
            <ac:spMk id="2" creationId="{34AE8755-441D-9C0B-524E-F7643EC13D0C}"/>
          </ac:spMkLst>
        </pc:spChg>
        <pc:spChg chg="mod">
          <ac:chgData name="Robin Poudel" userId="121020f0a0a2a57c" providerId="LiveId" clId="{10080951-C5C6-8C48-8C2C-15A4AE3AEDA9}" dt="2025-06-11T10:26:49.170" v="4661" actId="26606"/>
          <ac:spMkLst>
            <pc:docMk/>
            <pc:sldMk cId="2491082683" sldId="300"/>
            <ac:spMk id="3" creationId="{BA12A122-ADA5-A3C8-C519-9B0009B801FC}"/>
          </ac:spMkLst>
        </pc:spChg>
        <pc:spChg chg="add">
          <ac:chgData name="Robin Poudel" userId="121020f0a0a2a57c" providerId="LiveId" clId="{10080951-C5C6-8C48-8C2C-15A4AE3AEDA9}" dt="2025-06-11T10:26:49.170" v="4661" actId="26606"/>
          <ac:spMkLst>
            <pc:docMk/>
            <pc:sldMk cId="2491082683" sldId="300"/>
            <ac:spMk id="22" creationId="{9A0D773F-7A7D-4DBB-9DEA-86BB8B8F4BC8}"/>
          </ac:spMkLst>
        </pc:spChg>
        <pc:spChg chg="add">
          <ac:chgData name="Robin Poudel" userId="121020f0a0a2a57c" providerId="LiveId" clId="{10080951-C5C6-8C48-8C2C-15A4AE3AEDA9}" dt="2025-06-11T10:26:49.170" v="4661" actId="26606"/>
          <ac:spMkLst>
            <pc:docMk/>
            <pc:sldMk cId="2491082683" sldId="300"/>
            <ac:spMk id="23" creationId="{7FF47CB7-972F-479F-A36D-9E72D26EC8DA}"/>
          </ac:spMkLst>
        </pc:spChg>
        <pc:spChg chg="add">
          <ac:chgData name="Robin Poudel" userId="121020f0a0a2a57c" providerId="LiveId" clId="{10080951-C5C6-8C48-8C2C-15A4AE3AEDA9}" dt="2025-06-11T10:26:49.170" v="4661" actId="26606"/>
          <ac:spMkLst>
            <pc:docMk/>
            <pc:sldMk cId="2491082683" sldId="300"/>
            <ac:spMk id="24" creationId="{0D153B68-5844-490D-8E67-F616D6D721CA}"/>
          </ac:spMkLst>
        </pc:spChg>
        <pc:graphicFrameChg chg="add mod modGraphic">
          <ac:chgData name="Robin Poudel" userId="121020f0a0a2a57c" providerId="LiveId" clId="{10080951-C5C6-8C48-8C2C-15A4AE3AEDA9}" dt="2025-06-11T10:26:49.170" v="4661" actId="26606"/>
          <ac:graphicFrameMkLst>
            <pc:docMk/>
            <pc:sldMk cId="2491082683" sldId="300"/>
            <ac:graphicFrameMk id="4" creationId="{DE1ED10D-FFB0-9831-2F6C-0F87D8FAC8A7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svg"/><Relationship Id="rId1" Type="http://schemas.openxmlformats.org/officeDocument/2006/relationships/image" Target="../media/image35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svg"/><Relationship Id="rId1" Type="http://schemas.openxmlformats.org/officeDocument/2006/relationships/image" Target="../media/image3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72B904-A1D8-4FAF-B510-A65764E2A9D0}" type="doc">
      <dgm:prSet loTypeId="urn:microsoft.com/office/officeart/2018/2/layout/IconCircleList" loCatId="icon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1C351C1-F05F-4006-BE6E-95668FF9C9B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The views and opinions expressed in this presentation are </a:t>
          </a:r>
          <a:r>
            <a:rPr lang="en-US" b="1" dirty="0"/>
            <a:t>my own</a:t>
          </a:r>
          <a:r>
            <a:rPr lang="en-US" dirty="0"/>
            <a:t> and do </a:t>
          </a:r>
          <a:r>
            <a:rPr lang="en-US" b="1" dirty="0"/>
            <a:t>not represent</a:t>
          </a:r>
          <a:r>
            <a:rPr lang="en-US" dirty="0"/>
            <a:t> those of my any past or present employer.</a:t>
          </a:r>
        </a:p>
      </dgm:t>
    </dgm:pt>
    <dgm:pt modelId="{963FE54B-EE54-43FE-86EA-2309EC146D39}" type="parTrans" cxnId="{266DE977-05C2-41B4-94DE-6E852C4F6DFA}">
      <dgm:prSet/>
      <dgm:spPr/>
      <dgm:t>
        <a:bodyPr/>
        <a:lstStyle/>
        <a:p>
          <a:endParaRPr lang="en-US"/>
        </a:p>
      </dgm:t>
    </dgm:pt>
    <dgm:pt modelId="{2C9BF7FF-E5B3-490E-BA0B-45FCD8847629}" type="sibTrans" cxnId="{266DE977-05C2-41B4-94DE-6E852C4F6DF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43A5770-390D-4024-90C6-6D83E09BA31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This presentation is for </a:t>
          </a:r>
          <a:r>
            <a:rPr lang="en-US" b="1"/>
            <a:t>educational and personal sharing</a:t>
          </a:r>
          <a:r>
            <a:rPr lang="en-US"/>
            <a:t> purposes only.</a:t>
          </a:r>
        </a:p>
      </dgm:t>
    </dgm:pt>
    <dgm:pt modelId="{56ECEAAE-4A92-45E2-8963-16E70B3E135D}" type="parTrans" cxnId="{D92C1221-0C8D-482E-BBE2-FFA9C0E10F05}">
      <dgm:prSet/>
      <dgm:spPr/>
      <dgm:t>
        <a:bodyPr/>
        <a:lstStyle/>
        <a:p>
          <a:endParaRPr lang="en-US"/>
        </a:p>
      </dgm:t>
    </dgm:pt>
    <dgm:pt modelId="{CDAD6B1F-E5D3-4055-B0EC-51852D55E4E5}" type="sibTrans" cxnId="{D92C1221-0C8D-482E-BBE2-FFA9C0E10F0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B68CC72-5A65-46A1-B08E-2B947F62DDE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No confidential, proprietary, or sensitive information is disclosed.</a:t>
          </a:r>
        </a:p>
      </dgm:t>
    </dgm:pt>
    <dgm:pt modelId="{E471E2A0-BE0B-4D1C-8A80-20087E834B71}" type="parTrans" cxnId="{1E43DACC-622C-4F87-92DF-84ACDB5F567F}">
      <dgm:prSet/>
      <dgm:spPr/>
      <dgm:t>
        <a:bodyPr/>
        <a:lstStyle/>
        <a:p>
          <a:endParaRPr lang="en-US"/>
        </a:p>
      </dgm:t>
    </dgm:pt>
    <dgm:pt modelId="{25592803-2833-4D42-9B13-89FA217359EB}" type="sibTrans" cxnId="{1E43DACC-622C-4F87-92DF-84ACDB5F567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CABE769-BDF0-4F3C-B5FE-6D20F33AB2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 remain fully compliant with all </a:t>
          </a:r>
          <a:r>
            <a:rPr lang="en-US" b="1"/>
            <a:t>Non-Disclosure Agreements (NDAs)</a:t>
          </a:r>
          <a:r>
            <a:rPr lang="en-US"/>
            <a:t> and professional obligations.</a:t>
          </a:r>
        </a:p>
      </dgm:t>
    </dgm:pt>
    <dgm:pt modelId="{C5242A55-A3F8-448B-B328-28F031040C2C}" type="parTrans" cxnId="{11BFBA7A-D9B1-4C34-8A91-5D521D50E018}">
      <dgm:prSet/>
      <dgm:spPr/>
      <dgm:t>
        <a:bodyPr/>
        <a:lstStyle/>
        <a:p>
          <a:endParaRPr lang="en-US"/>
        </a:p>
      </dgm:t>
    </dgm:pt>
    <dgm:pt modelId="{04E2E013-D88A-4F93-951E-D0F829550B5A}" type="sibTrans" cxnId="{11BFBA7A-D9B1-4C34-8A91-5D521D50E018}">
      <dgm:prSet/>
      <dgm:spPr/>
      <dgm:t>
        <a:bodyPr/>
        <a:lstStyle/>
        <a:p>
          <a:endParaRPr lang="en-US"/>
        </a:p>
      </dgm:t>
    </dgm:pt>
    <dgm:pt modelId="{015861CB-2867-4D9E-8A18-AB15A3477C3D}" type="pres">
      <dgm:prSet presAssocID="{9E72B904-A1D8-4FAF-B510-A65764E2A9D0}" presName="root" presStyleCnt="0">
        <dgm:presLayoutVars>
          <dgm:dir/>
          <dgm:resizeHandles val="exact"/>
        </dgm:presLayoutVars>
      </dgm:prSet>
      <dgm:spPr/>
    </dgm:pt>
    <dgm:pt modelId="{93903002-0EDC-4AB7-A089-6BF66E1E9C52}" type="pres">
      <dgm:prSet presAssocID="{9E72B904-A1D8-4FAF-B510-A65764E2A9D0}" presName="container" presStyleCnt="0">
        <dgm:presLayoutVars>
          <dgm:dir/>
          <dgm:resizeHandles val="exact"/>
        </dgm:presLayoutVars>
      </dgm:prSet>
      <dgm:spPr/>
    </dgm:pt>
    <dgm:pt modelId="{19960C54-63BC-45CA-9DF3-F62832B73BCA}" type="pres">
      <dgm:prSet presAssocID="{31C351C1-F05F-4006-BE6E-95668FF9C9BC}" presName="compNode" presStyleCnt="0"/>
      <dgm:spPr/>
    </dgm:pt>
    <dgm:pt modelId="{56F4569F-91C4-4162-A38D-9816E2A901B0}" type="pres">
      <dgm:prSet presAssocID="{31C351C1-F05F-4006-BE6E-95668FF9C9BC}" presName="iconBgRect" presStyleLbl="bgShp" presStyleIdx="0" presStyleCnt="4"/>
      <dgm:spPr/>
    </dgm:pt>
    <dgm:pt modelId="{D5065713-6B8D-49D6-80DE-20FD27915F2F}" type="pres">
      <dgm:prSet presAssocID="{31C351C1-F05F-4006-BE6E-95668FF9C9BC}" presName="iconRect" presStyleLbl="node1" presStyleIdx="0" presStyleCnt="4" custLinFactNeighborX="844" custLinFactNeighborY="177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</dgm:pt>
    <dgm:pt modelId="{7EFB0050-536A-49A3-8FF7-DBA1DC1AAD78}" type="pres">
      <dgm:prSet presAssocID="{31C351C1-F05F-4006-BE6E-95668FF9C9BC}" presName="spaceRect" presStyleCnt="0"/>
      <dgm:spPr/>
    </dgm:pt>
    <dgm:pt modelId="{B48E03FD-163B-4EFB-9948-774DB8306834}" type="pres">
      <dgm:prSet presAssocID="{31C351C1-F05F-4006-BE6E-95668FF9C9BC}" presName="textRect" presStyleLbl="revTx" presStyleIdx="0" presStyleCnt="4">
        <dgm:presLayoutVars>
          <dgm:chMax val="1"/>
          <dgm:chPref val="1"/>
        </dgm:presLayoutVars>
      </dgm:prSet>
      <dgm:spPr/>
    </dgm:pt>
    <dgm:pt modelId="{8C687A7D-CB20-435C-AC9A-E28D5661F9CC}" type="pres">
      <dgm:prSet presAssocID="{2C9BF7FF-E5B3-490E-BA0B-45FCD8847629}" presName="sibTrans" presStyleLbl="sibTrans2D1" presStyleIdx="0" presStyleCnt="0"/>
      <dgm:spPr/>
    </dgm:pt>
    <dgm:pt modelId="{7ACF73E0-27F0-4942-9133-012405E176F6}" type="pres">
      <dgm:prSet presAssocID="{D43A5770-390D-4024-90C6-6D83E09BA319}" presName="compNode" presStyleCnt="0"/>
      <dgm:spPr/>
    </dgm:pt>
    <dgm:pt modelId="{1C440EFA-E8BE-42D5-8C3D-60316F8D3C92}" type="pres">
      <dgm:prSet presAssocID="{D43A5770-390D-4024-90C6-6D83E09BA319}" presName="iconBgRect" presStyleLbl="bgShp" presStyleIdx="1" presStyleCnt="4"/>
      <dgm:spPr/>
    </dgm:pt>
    <dgm:pt modelId="{E40D3AF1-5E7C-404E-82BE-B04912550D3A}" type="pres">
      <dgm:prSet presAssocID="{D43A5770-390D-4024-90C6-6D83E09BA31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D8ADD1C2-646C-4BB6-A3F7-D95D3176A245}" type="pres">
      <dgm:prSet presAssocID="{D43A5770-390D-4024-90C6-6D83E09BA319}" presName="spaceRect" presStyleCnt="0"/>
      <dgm:spPr/>
    </dgm:pt>
    <dgm:pt modelId="{3FB88177-B671-46D6-934F-86CC607A64F4}" type="pres">
      <dgm:prSet presAssocID="{D43A5770-390D-4024-90C6-6D83E09BA319}" presName="textRect" presStyleLbl="revTx" presStyleIdx="1" presStyleCnt="4">
        <dgm:presLayoutVars>
          <dgm:chMax val="1"/>
          <dgm:chPref val="1"/>
        </dgm:presLayoutVars>
      </dgm:prSet>
      <dgm:spPr/>
    </dgm:pt>
    <dgm:pt modelId="{80AAB033-1FB8-44A6-A7C6-4B5323B7762B}" type="pres">
      <dgm:prSet presAssocID="{CDAD6B1F-E5D3-4055-B0EC-51852D55E4E5}" presName="sibTrans" presStyleLbl="sibTrans2D1" presStyleIdx="0" presStyleCnt="0"/>
      <dgm:spPr/>
    </dgm:pt>
    <dgm:pt modelId="{BFECC6C8-B36E-4ED8-9569-4240ED4989A6}" type="pres">
      <dgm:prSet presAssocID="{0B68CC72-5A65-46A1-B08E-2B947F62DDEE}" presName="compNode" presStyleCnt="0"/>
      <dgm:spPr/>
    </dgm:pt>
    <dgm:pt modelId="{92A03A94-5F6B-4F28-A533-184E1AF774FF}" type="pres">
      <dgm:prSet presAssocID="{0B68CC72-5A65-46A1-B08E-2B947F62DDEE}" presName="iconBgRect" presStyleLbl="bgShp" presStyleIdx="2" presStyleCnt="4"/>
      <dgm:spPr/>
    </dgm:pt>
    <dgm:pt modelId="{EE7623A9-260C-4E46-908D-EE0098A88226}" type="pres">
      <dgm:prSet presAssocID="{0B68CC72-5A65-46A1-B08E-2B947F62DDE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o sign"/>
        </a:ext>
      </dgm:extLst>
    </dgm:pt>
    <dgm:pt modelId="{E4DF5465-570C-4764-A6D6-AA51B010430A}" type="pres">
      <dgm:prSet presAssocID="{0B68CC72-5A65-46A1-B08E-2B947F62DDEE}" presName="spaceRect" presStyleCnt="0"/>
      <dgm:spPr/>
    </dgm:pt>
    <dgm:pt modelId="{3C7F3A2B-27AC-4C43-A816-568C41F26679}" type="pres">
      <dgm:prSet presAssocID="{0B68CC72-5A65-46A1-B08E-2B947F62DDEE}" presName="textRect" presStyleLbl="revTx" presStyleIdx="2" presStyleCnt="4">
        <dgm:presLayoutVars>
          <dgm:chMax val="1"/>
          <dgm:chPref val="1"/>
        </dgm:presLayoutVars>
      </dgm:prSet>
      <dgm:spPr/>
    </dgm:pt>
    <dgm:pt modelId="{A1F3C318-E09F-4113-868C-67660AF46AF6}" type="pres">
      <dgm:prSet presAssocID="{25592803-2833-4D42-9B13-89FA217359EB}" presName="sibTrans" presStyleLbl="sibTrans2D1" presStyleIdx="0" presStyleCnt="0"/>
      <dgm:spPr/>
    </dgm:pt>
    <dgm:pt modelId="{7E291C3B-3336-4460-B30E-0C9077D6C22D}" type="pres">
      <dgm:prSet presAssocID="{2CABE769-BDF0-4F3C-B5FE-6D20F33AB2B6}" presName="compNode" presStyleCnt="0"/>
      <dgm:spPr/>
    </dgm:pt>
    <dgm:pt modelId="{3C4D6556-713C-4F12-9A16-BB1004F94E2C}" type="pres">
      <dgm:prSet presAssocID="{2CABE769-BDF0-4F3C-B5FE-6D20F33AB2B6}" presName="iconBgRect" presStyleLbl="bgShp" presStyleIdx="3" presStyleCnt="4"/>
      <dgm:spPr/>
    </dgm:pt>
    <dgm:pt modelId="{DF9F65A2-CDD3-424C-B207-4AC08BA4747B}" type="pres">
      <dgm:prSet presAssocID="{2CABE769-BDF0-4F3C-B5FE-6D20F33AB2B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ntract"/>
        </a:ext>
      </dgm:extLst>
    </dgm:pt>
    <dgm:pt modelId="{D4F94803-3DBF-4AC1-B91F-3ABF7110016D}" type="pres">
      <dgm:prSet presAssocID="{2CABE769-BDF0-4F3C-B5FE-6D20F33AB2B6}" presName="spaceRect" presStyleCnt="0"/>
      <dgm:spPr/>
    </dgm:pt>
    <dgm:pt modelId="{6F4D5FAA-EE0B-4117-BB58-96D717D82B11}" type="pres">
      <dgm:prSet presAssocID="{2CABE769-BDF0-4F3C-B5FE-6D20F33AB2B6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2E42E1D-D0B4-49B0-82B6-C722D41320F4}" type="presOf" srcId="{9E72B904-A1D8-4FAF-B510-A65764E2A9D0}" destId="{015861CB-2867-4D9E-8A18-AB15A3477C3D}" srcOrd="0" destOrd="0" presId="urn:microsoft.com/office/officeart/2018/2/layout/IconCircleList"/>
    <dgm:cxn modelId="{425ACF1F-16E2-4D68-8507-BB60FC890CB2}" type="presOf" srcId="{31C351C1-F05F-4006-BE6E-95668FF9C9BC}" destId="{B48E03FD-163B-4EFB-9948-774DB8306834}" srcOrd="0" destOrd="0" presId="urn:microsoft.com/office/officeart/2018/2/layout/IconCircleList"/>
    <dgm:cxn modelId="{D92C1221-0C8D-482E-BBE2-FFA9C0E10F05}" srcId="{9E72B904-A1D8-4FAF-B510-A65764E2A9D0}" destId="{D43A5770-390D-4024-90C6-6D83E09BA319}" srcOrd="1" destOrd="0" parTransId="{56ECEAAE-4A92-45E2-8963-16E70B3E135D}" sibTransId="{CDAD6B1F-E5D3-4055-B0EC-51852D55E4E5}"/>
    <dgm:cxn modelId="{FC8E192A-C369-4A3A-A141-AD2638F67754}" type="presOf" srcId="{0B68CC72-5A65-46A1-B08E-2B947F62DDEE}" destId="{3C7F3A2B-27AC-4C43-A816-568C41F26679}" srcOrd="0" destOrd="0" presId="urn:microsoft.com/office/officeart/2018/2/layout/IconCircleList"/>
    <dgm:cxn modelId="{1467E35C-1071-4689-AEC3-D481FC838D3B}" type="presOf" srcId="{25592803-2833-4D42-9B13-89FA217359EB}" destId="{A1F3C318-E09F-4113-868C-67660AF46AF6}" srcOrd="0" destOrd="0" presId="urn:microsoft.com/office/officeart/2018/2/layout/IconCircleList"/>
    <dgm:cxn modelId="{7F13A654-1ACE-4026-A65B-1D1B96E62161}" type="presOf" srcId="{CDAD6B1F-E5D3-4055-B0EC-51852D55E4E5}" destId="{80AAB033-1FB8-44A6-A7C6-4B5323B7762B}" srcOrd="0" destOrd="0" presId="urn:microsoft.com/office/officeart/2018/2/layout/IconCircleList"/>
    <dgm:cxn modelId="{266DE977-05C2-41B4-94DE-6E852C4F6DFA}" srcId="{9E72B904-A1D8-4FAF-B510-A65764E2A9D0}" destId="{31C351C1-F05F-4006-BE6E-95668FF9C9BC}" srcOrd="0" destOrd="0" parTransId="{963FE54B-EE54-43FE-86EA-2309EC146D39}" sibTransId="{2C9BF7FF-E5B3-490E-BA0B-45FCD8847629}"/>
    <dgm:cxn modelId="{11BFBA7A-D9B1-4C34-8A91-5D521D50E018}" srcId="{9E72B904-A1D8-4FAF-B510-A65764E2A9D0}" destId="{2CABE769-BDF0-4F3C-B5FE-6D20F33AB2B6}" srcOrd="3" destOrd="0" parTransId="{C5242A55-A3F8-448B-B328-28F031040C2C}" sibTransId="{04E2E013-D88A-4F93-951E-D0F829550B5A}"/>
    <dgm:cxn modelId="{3DAD34A7-115E-4D53-81DE-5AED7BD5082E}" type="presOf" srcId="{D43A5770-390D-4024-90C6-6D83E09BA319}" destId="{3FB88177-B671-46D6-934F-86CC607A64F4}" srcOrd="0" destOrd="0" presId="urn:microsoft.com/office/officeart/2018/2/layout/IconCircleList"/>
    <dgm:cxn modelId="{4738FFCB-A2EE-4524-9B72-2E05570F2FE4}" type="presOf" srcId="{2C9BF7FF-E5B3-490E-BA0B-45FCD8847629}" destId="{8C687A7D-CB20-435C-AC9A-E28D5661F9CC}" srcOrd="0" destOrd="0" presId="urn:microsoft.com/office/officeart/2018/2/layout/IconCircleList"/>
    <dgm:cxn modelId="{1E43DACC-622C-4F87-92DF-84ACDB5F567F}" srcId="{9E72B904-A1D8-4FAF-B510-A65764E2A9D0}" destId="{0B68CC72-5A65-46A1-B08E-2B947F62DDEE}" srcOrd="2" destOrd="0" parTransId="{E471E2A0-BE0B-4D1C-8A80-20087E834B71}" sibTransId="{25592803-2833-4D42-9B13-89FA217359EB}"/>
    <dgm:cxn modelId="{69691DE6-0650-4BD6-8FB7-BB2B10DB5B5A}" type="presOf" srcId="{2CABE769-BDF0-4F3C-B5FE-6D20F33AB2B6}" destId="{6F4D5FAA-EE0B-4117-BB58-96D717D82B11}" srcOrd="0" destOrd="0" presId="urn:microsoft.com/office/officeart/2018/2/layout/IconCircleList"/>
    <dgm:cxn modelId="{F85F9F19-7B57-4639-A266-F35C68D15936}" type="presParOf" srcId="{015861CB-2867-4D9E-8A18-AB15A3477C3D}" destId="{93903002-0EDC-4AB7-A089-6BF66E1E9C52}" srcOrd="0" destOrd="0" presId="urn:microsoft.com/office/officeart/2018/2/layout/IconCircleList"/>
    <dgm:cxn modelId="{2E5D0988-619C-4306-A2D9-F319878A772A}" type="presParOf" srcId="{93903002-0EDC-4AB7-A089-6BF66E1E9C52}" destId="{19960C54-63BC-45CA-9DF3-F62832B73BCA}" srcOrd="0" destOrd="0" presId="urn:microsoft.com/office/officeart/2018/2/layout/IconCircleList"/>
    <dgm:cxn modelId="{09A825EA-897A-448F-8A7E-8746C5492D42}" type="presParOf" srcId="{19960C54-63BC-45CA-9DF3-F62832B73BCA}" destId="{56F4569F-91C4-4162-A38D-9816E2A901B0}" srcOrd="0" destOrd="0" presId="urn:microsoft.com/office/officeart/2018/2/layout/IconCircleList"/>
    <dgm:cxn modelId="{EC6B462B-D868-4229-AA2A-221C3E3FE35C}" type="presParOf" srcId="{19960C54-63BC-45CA-9DF3-F62832B73BCA}" destId="{D5065713-6B8D-49D6-80DE-20FD27915F2F}" srcOrd="1" destOrd="0" presId="urn:microsoft.com/office/officeart/2018/2/layout/IconCircleList"/>
    <dgm:cxn modelId="{E182E21A-AEE8-4C50-B261-2958981634ED}" type="presParOf" srcId="{19960C54-63BC-45CA-9DF3-F62832B73BCA}" destId="{7EFB0050-536A-49A3-8FF7-DBA1DC1AAD78}" srcOrd="2" destOrd="0" presId="urn:microsoft.com/office/officeart/2018/2/layout/IconCircleList"/>
    <dgm:cxn modelId="{D31714E5-C9AF-4E6E-ADE2-48C3AAC156CC}" type="presParOf" srcId="{19960C54-63BC-45CA-9DF3-F62832B73BCA}" destId="{B48E03FD-163B-4EFB-9948-774DB8306834}" srcOrd="3" destOrd="0" presId="urn:microsoft.com/office/officeart/2018/2/layout/IconCircleList"/>
    <dgm:cxn modelId="{B77A6910-9EB5-4829-A1D1-70EE9C07EC3A}" type="presParOf" srcId="{93903002-0EDC-4AB7-A089-6BF66E1E9C52}" destId="{8C687A7D-CB20-435C-AC9A-E28D5661F9CC}" srcOrd="1" destOrd="0" presId="urn:microsoft.com/office/officeart/2018/2/layout/IconCircleList"/>
    <dgm:cxn modelId="{3D202E14-F1DF-46DE-BB3C-A28E157EB106}" type="presParOf" srcId="{93903002-0EDC-4AB7-A089-6BF66E1E9C52}" destId="{7ACF73E0-27F0-4942-9133-012405E176F6}" srcOrd="2" destOrd="0" presId="urn:microsoft.com/office/officeart/2018/2/layout/IconCircleList"/>
    <dgm:cxn modelId="{1650C265-1746-4034-8FFC-05EC66F23A0A}" type="presParOf" srcId="{7ACF73E0-27F0-4942-9133-012405E176F6}" destId="{1C440EFA-E8BE-42D5-8C3D-60316F8D3C92}" srcOrd="0" destOrd="0" presId="urn:microsoft.com/office/officeart/2018/2/layout/IconCircleList"/>
    <dgm:cxn modelId="{088209BE-FC9F-4C09-BC07-490DC576AB98}" type="presParOf" srcId="{7ACF73E0-27F0-4942-9133-012405E176F6}" destId="{E40D3AF1-5E7C-404E-82BE-B04912550D3A}" srcOrd="1" destOrd="0" presId="urn:microsoft.com/office/officeart/2018/2/layout/IconCircleList"/>
    <dgm:cxn modelId="{7A3A4D21-2810-4E41-8E64-8B92D58F06C4}" type="presParOf" srcId="{7ACF73E0-27F0-4942-9133-012405E176F6}" destId="{D8ADD1C2-646C-4BB6-A3F7-D95D3176A245}" srcOrd="2" destOrd="0" presId="urn:microsoft.com/office/officeart/2018/2/layout/IconCircleList"/>
    <dgm:cxn modelId="{95370044-E60A-4AC4-8FE6-58B95411AA2F}" type="presParOf" srcId="{7ACF73E0-27F0-4942-9133-012405E176F6}" destId="{3FB88177-B671-46D6-934F-86CC607A64F4}" srcOrd="3" destOrd="0" presId="urn:microsoft.com/office/officeart/2018/2/layout/IconCircleList"/>
    <dgm:cxn modelId="{57E1E170-1856-4932-AD47-BF8CAD8AD1B8}" type="presParOf" srcId="{93903002-0EDC-4AB7-A089-6BF66E1E9C52}" destId="{80AAB033-1FB8-44A6-A7C6-4B5323B7762B}" srcOrd="3" destOrd="0" presId="urn:microsoft.com/office/officeart/2018/2/layout/IconCircleList"/>
    <dgm:cxn modelId="{50EBC316-F96A-4BD3-80CA-66F90128D8B8}" type="presParOf" srcId="{93903002-0EDC-4AB7-A089-6BF66E1E9C52}" destId="{BFECC6C8-B36E-4ED8-9569-4240ED4989A6}" srcOrd="4" destOrd="0" presId="urn:microsoft.com/office/officeart/2018/2/layout/IconCircleList"/>
    <dgm:cxn modelId="{34BEC3AE-8AA6-430B-B6B6-D5D755DD7A83}" type="presParOf" srcId="{BFECC6C8-B36E-4ED8-9569-4240ED4989A6}" destId="{92A03A94-5F6B-4F28-A533-184E1AF774FF}" srcOrd="0" destOrd="0" presId="urn:microsoft.com/office/officeart/2018/2/layout/IconCircleList"/>
    <dgm:cxn modelId="{DE30A613-5ACE-436A-AB88-AAECDA7F495A}" type="presParOf" srcId="{BFECC6C8-B36E-4ED8-9569-4240ED4989A6}" destId="{EE7623A9-260C-4E46-908D-EE0098A88226}" srcOrd="1" destOrd="0" presId="urn:microsoft.com/office/officeart/2018/2/layout/IconCircleList"/>
    <dgm:cxn modelId="{F201FBC6-E6E7-4F71-9804-815A4B4B6791}" type="presParOf" srcId="{BFECC6C8-B36E-4ED8-9569-4240ED4989A6}" destId="{E4DF5465-570C-4764-A6D6-AA51B010430A}" srcOrd="2" destOrd="0" presId="urn:microsoft.com/office/officeart/2018/2/layout/IconCircleList"/>
    <dgm:cxn modelId="{133555F0-7BAA-4A5C-A6B0-02B354863C5D}" type="presParOf" srcId="{BFECC6C8-B36E-4ED8-9569-4240ED4989A6}" destId="{3C7F3A2B-27AC-4C43-A816-568C41F26679}" srcOrd="3" destOrd="0" presId="urn:microsoft.com/office/officeart/2018/2/layout/IconCircleList"/>
    <dgm:cxn modelId="{825DE62B-DB0A-4BCF-AB49-FB87CDD1E029}" type="presParOf" srcId="{93903002-0EDC-4AB7-A089-6BF66E1E9C52}" destId="{A1F3C318-E09F-4113-868C-67660AF46AF6}" srcOrd="5" destOrd="0" presId="urn:microsoft.com/office/officeart/2018/2/layout/IconCircleList"/>
    <dgm:cxn modelId="{017B3FF3-E74E-49B0-9ECE-CB16DB8FBC4E}" type="presParOf" srcId="{93903002-0EDC-4AB7-A089-6BF66E1E9C52}" destId="{7E291C3B-3336-4460-B30E-0C9077D6C22D}" srcOrd="6" destOrd="0" presId="urn:microsoft.com/office/officeart/2018/2/layout/IconCircleList"/>
    <dgm:cxn modelId="{ADE797AA-3B9B-4228-B458-ACE254C45E09}" type="presParOf" srcId="{7E291C3B-3336-4460-B30E-0C9077D6C22D}" destId="{3C4D6556-713C-4F12-9A16-BB1004F94E2C}" srcOrd="0" destOrd="0" presId="urn:microsoft.com/office/officeart/2018/2/layout/IconCircleList"/>
    <dgm:cxn modelId="{AA38BA21-508D-480E-9D4E-5144B694BF77}" type="presParOf" srcId="{7E291C3B-3336-4460-B30E-0C9077D6C22D}" destId="{DF9F65A2-CDD3-424C-B207-4AC08BA4747B}" srcOrd="1" destOrd="0" presId="urn:microsoft.com/office/officeart/2018/2/layout/IconCircleList"/>
    <dgm:cxn modelId="{DF3C6656-3C61-4CA4-8312-88991B0BDA98}" type="presParOf" srcId="{7E291C3B-3336-4460-B30E-0C9077D6C22D}" destId="{D4F94803-3DBF-4AC1-B91F-3ABF7110016D}" srcOrd="2" destOrd="0" presId="urn:microsoft.com/office/officeart/2018/2/layout/IconCircleList"/>
    <dgm:cxn modelId="{5F53D40C-BDC2-40C2-8136-0DDBD47A3676}" type="presParOf" srcId="{7E291C3B-3336-4460-B30E-0C9077D6C22D}" destId="{6F4D5FAA-EE0B-4117-BB58-96D717D82B11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2ACF364-C59A-4CA0-A861-1F54F5F7B442}" type="doc">
      <dgm:prSet loTypeId="urn:microsoft.com/office/officeart/2018/2/layout/IconVerticalSolidList" loCatId="icon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6DB9E9C-B1DD-4176-9D1B-69E7B4E90BB4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The roles of a Security Analyst vary based on the organisation's structure.</a:t>
          </a:r>
          <a:endParaRPr lang="en-US"/>
        </a:p>
      </dgm:t>
    </dgm:pt>
    <dgm:pt modelId="{22C6257D-0340-4B6D-9600-36DD8187C79B}" type="parTrans" cxnId="{EDF4C26D-AE4A-4369-A406-AF798EFF8AD6}">
      <dgm:prSet/>
      <dgm:spPr/>
      <dgm:t>
        <a:bodyPr/>
        <a:lstStyle/>
        <a:p>
          <a:endParaRPr lang="en-US"/>
        </a:p>
      </dgm:t>
    </dgm:pt>
    <dgm:pt modelId="{51D85BBC-AF51-4908-B2EB-32CD53CCD236}" type="sibTrans" cxnId="{EDF4C26D-AE4A-4369-A406-AF798EFF8AD6}">
      <dgm:prSet/>
      <dgm:spPr/>
      <dgm:t>
        <a:bodyPr/>
        <a:lstStyle/>
        <a:p>
          <a:endParaRPr lang="en-US"/>
        </a:p>
      </dgm:t>
    </dgm:pt>
    <dgm:pt modelId="{5686A596-421B-4C72-BB1D-BE901F49F988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In some cases, their main duty may be </a:t>
          </a:r>
          <a:r>
            <a:rPr lang="en-AU" b="1"/>
            <a:t>alert triage</a:t>
          </a:r>
          <a:r>
            <a:rPr lang="en-AU"/>
            <a:t>, focusing on evaluating and prioritising security alerts.</a:t>
          </a:r>
          <a:endParaRPr lang="en-US"/>
        </a:p>
      </dgm:t>
    </dgm:pt>
    <dgm:pt modelId="{8E825214-B69D-4F75-9F9A-456BFD55FD98}" type="parTrans" cxnId="{69D0D687-D83A-4EB0-87DA-FD5E800614CC}">
      <dgm:prSet/>
      <dgm:spPr/>
      <dgm:t>
        <a:bodyPr/>
        <a:lstStyle/>
        <a:p>
          <a:endParaRPr lang="en-US"/>
        </a:p>
      </dgm:t>
    </dgm:pt>
    <dgm:pt modelId="{DBEEEB09-85F5-452E-8B24-1AB1F36E1114}" type="sibTrans" cxnId="{69D0D687-D83A-4EB0-87DA-FD5E800614CC}">
      <dgm:prSet/>
      <dgm:spPr/>
      <dgm:t>
        <a:bodyPr/>
        <a:lstStyle/>
        <a:p>
          <a:endParaRPr lang="en-US"/>
        </a:p>
      </dgm:t>
    </dgm:pt>
    <dgm:pt modelId="{AB87E984-E667-403F-9EEB-6B26D3DDDD54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Conversely, in other settings, they may handle a wider range of tasks, including incident response, vulnerability management, threat intelligence, and security tool management.</a:t>
          </a:r>
          <a:endParaRPr lang="en-US"/>
        </a:p>
      </dgm:t>
    </dgm:pt>
    <dgm:pt modelId="{184D26C5-CDEE-4C9C-8AB2-38163D6CCDE7}" type="parTrans" cxnId="{017271EF-811A-4EF2-A935-2B6B2A44225A}">
      <dgm:prSet/>
      <dgm:spPr/>
      <dgm:t>
        <a:bodyPr/>
        <a:lstStyle/>
        <a:p>
          <a:endParaRPr lang="en-US"/>
        </a:p>
      </dgm:t>
    </dgm:pt>
    <dgm:pt modelId="{2D93666F-6A20-465F-AD18-84FF1B8FEEA5}" type="sibTrans" cxnId="{017271EF-811A-4EF2-A935-2B6B2A44225A}">
      <dgm:prSet/>
      <dgm:spPr/>
      <dgm:t>
        <a:bodyPr/>
        <a:lstStyle/>
        <a:p>
          <a:endParaRPr lang="en-US"/>
        </a:p>
      </dgm:t>
    </dgm:pt>
    <dgm:pt modelId="{C7522E3B-C7AD-4091-9027-4CF041D6FD48}">
      <dgm:prSet/>
      <dgm:spPr/>
      <dgm:t>
        <a:bodyPr/>
        <a:lstStyle/>
        <a:p>
          <a:pPr>
            <a:lnSpc>
              <a:spcPct val="100000"/>
            </a:lnSpc>
          </a:pPr>
          <a:r>
            <a:rPr lang="en-AU" dirty="0"/>
            <a:t>A Security Analyst's responsibilities can differ greatly. Let's explore the possible mix of tasks involved.</a:t>
          </a:r>
          <a:endParaRPr lang="en-US" dirty="0"/>
        </a:p>
      </dgm:t>
    </dgm:pt>
    <dgm:pt modelId="{740E3A81-744E-4E10-A0D2-83C2B0D1D714}" type="parTrans" cxnId="{AC8F90BF-650E-417A-893E-7074FB6195D5}">
      <dgm:prSet/>
      <dgm:spPr/>
      <dgm:t>
        <a:bodyPr/>
        <a:lstStyle/>
        <a:p>
          <a:endParaRPr lang="en-US"/>
        </a:p>
      </dgm:t>
    </dgm:pt>
    <dgm:pt modelId="{878B40D1-4280-4DE4-A45E-48B7D989C536}" type="sibTrans" cxnId="{AC8F90BF-650E-417A-893E-7074FB6195D5}">
      <dgm:prSet/>
      <dgm:spPr/>
      <dgm:t>
        <a:bodyPr/>
        <a:lstStyle/>
        <a:p>
          <a:endParaRPr lang="en-US"/>
        </a:p>
      </dgm:t>
    </dgm:pt>
    <dgm:pt modelId="{46D9DBF2-8AE7-4E6F-8189-7671F3A0BF43}" type="pres">
      <dgm:prSet presAssocID="{D2ACF364-C59A-4CA0-A861-1F54F5F7B442}" presName="root" presStyleCnt="0">
        <dgm:presLayoutVars>
          <dgm:dir/>
          <dgm:resizeHandles val="exact"/>
        </dgm:presLayoutVars>
      </dgm:prSet>
      <dgm:spPr/>
    </dgm:pt>
    <dgm:pt modelId="{87F22186-E212-4DEE-B85E-74A74EACF1AB}" type="pres">
      <dgm:prSet presAssocID="{06DB9E9C-B1DD-4176-9D1B-69E7B4E90BB4}" presName="compNode" presStyleCnt="0"/>
      <dgm:spPr/>
    </dgm:pt>
    <dgm:pt modelId="{9A04B29C-7CA0-43EC-B37C-1C4C76A0527E}" type="pres">
      <dgm:prSet presAssocID="{06DB9E9C-B1DD-4176-9D1B-69E7B4E90BB4}" presName="bgRect" presStyleLbl="bgShp" presStyleIdx="0" presStyleCnt="4"/>
      <dgm:spPr/>
    </dgm:pt>
    <dgm:pt modelId="{09C78B90-FC69-48D4-BAFC-CB81998EF1BE}" type="pres">
      <dgm:prSet presAssocID="{06DB9E9C-B1DD-4176-9D1B-69E7B4E90BB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685BB150-8518-467D-BF7C-009F54CC06A1}" type="pres">
      <dgm:prSet presAssocID="{06DB9E9C-B1DD-4176-9D1B-69E7B4E90BB4}" presName="spaceRect" presStyleCnt="0"/>
      <dgm:spPr/>
    </dgm:pt>
    <dgm:pt modelId="{8995F922-F740-4299-A9D5-B09539DCA625}" type="pres">
      <dgm:prSet presAssocID="{06DB9E9C-B1DD-4176-9D1B-69E7B4E90BB4}" presName="parTx" presStyleLbl="revTx" presStyleIdx="0" presStyleCnt="4">
        <dgm:presLayoutVars>
          <dgm:chMax val="0"/>
          <dgm:chPref val="0"/>
        </dgm:presLayoutVars>
      </dgm:prSet>
      <dgm:spPr/>
    </dgm:pt>
    <dgm:pt modelId="{A9E43756-E37A-401B-8EDD-E0129ED3F592}" type="pres">
      <dgm:prSet presAssocID="{51D85BBC-AF51-4908-B2EB-32CD53CCD236}" presName="sibTrans" presStyleCnt="0"/>
      <dgm:spPr/>
    </dgm:pt>
    <dgm:pt modelId="{61F1CFD4-DE73-43A5-8C6E-DA443746FECD}" type="pres">
      <dgm:prSet presAssocID="{5686A596-421B-4C72-BB1D-BE901F49F988}" presName="compNode" presStyleCnt="0"/>
      <dgm:spPr/>
    </dgm:pt>
    <dgm:pt modelId="{C0641DE9-F5DE-4307-BD45-9ACE5093A434}" type="pres">
      <dgm:prSet presAssocID="{5686A596-421B-4C72-BB1D-BE901F49F988}" presName="bgRect" presStyleLbl="bgShp" presStyleIdx="1" presStyleCnt="4"/>
      <dgm:spPr/>
    </dgm:pt>
    <dgm:pt modelId="{932A54D6-19C9-40DE-9EB5-E034EAB2A567}" type="pres">
      <dgm:prSet presAssocID="{5686A596-421B-4C72-BB1D-BE901F49F98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mbulance"/>
        </a:ext>
      </dgm:extLst>
    </dgm:pt>
    <dgm:pt modelId="{F1866F25-09A8-4A40-8502-CE2A23098C4F}" type="pres">
      <dgm:prSet presAssocID="{5686A596-421B-4C72-BB1D-BE901F49F988}" presName="spaceRect" presStyleCnt="0"/>
      <dgm:spPr/>
    </dgm:pt>
    <dgm:pt modelId="{3D0D2202-A8FA-473A-87AC-7CDCDAE752D9}" type="pres">
      <dgm:prSet presAssocID="{5686A596-421B-4C72-BB1D-BE901F49F988}" presName="parTx" presStyleLbl="revTx" presStyleIdx="1" presStyleCnt="4">
        <dgm:presLayoutVars>
          <dgm:chMax val="0"/>
          <dgm:chPref val="0"/>
        </dgm:presLayoutVars>
      </dgm:prSet>
      <dgm:spPr/>
    </dgm:pt>
    <dgm:pt modelId="{3E30E3B0-C6EF-45DE-9B6E-802D0BE775B7}" type="pres">
      <dgm:prSet presAssocID="{DBEEEB09-85F5-452E-8B24-1AB1F36E1114}" presName="sibTrans" presStyleCnt="0"/>
      <dgm:spPr/>
    </dgm:pt>
    <dgm:pt modelId="{80653935-5F81-4328-9AFC-C8FCDCC791CF}" type="pres">
      <dgm:prSet presAssocID="{AB87E984-E667-403F-9EEB-6B26D3DDDD54}" presName="compNode" presStyleCnt="0"/>
      <dgm:spPr/>
    </dgm:pt>
    <dgm:pt modelId="{BA9F0DFB-33CA-4CB8-9EAC-BCCD0DB565F3}" type="pres">
      <dgm:prSet presAssocID="{AB87E984-E667-403F-9EEB-6B26D3DDDD54}" presName="bgRect" presStyleLbl="bgShp" presStyleIdx="2" presStyleCnt="4"/>
      <dgm:spPr/>
    </dgm:pt>
    <dgm:pt modelId="{33A441DB-43FF-47D0-B9B9-F28CDF13439A}" type="pres">
      <dgm:prSet presAssocID="{AB87E984-E667-403F-9EEB-6B26D3DDDD54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AA64D6B-463E-4D36-ACC3-69BADCF33355}" type="pres">
      <dgm:prSet presAssocID="{AB87E984-E667-403F-9EEB-6B26D3DDDD54}" presName="spaceRect" presStyleCnt="0"/>
      <dgm:spPr/>
    </dgm:pt>
    <dgm:pt modelId="{FC222AD1-7B68-4764-A125-A555A43F0FE2}" type="pres">
      <dgm:prSet presAssocID="{AB87E984-E667-403F-9EEB-6B26D3DDDD54}" presName="parTx" presStyleLbl="revTx" presStyleIdx="2" presStyleCnt="4">
        <dgm:presLayoutVars>
          <dgm:chMax val="0"/>
          <dgm:chPref val="0"/>
        </dgm:presLayoutVars>
      </dgm:prSet>
      <dgm:spPr/>
    </dgm:pt>
    <dgm:pt modelId="{8EE639E6-FB86-4DD4-A796-FFB527B18A18}" type="pres">
      <dgm:prSet presAssocID="{2D93666F-6A20-465F-AD18-84FF1B8FEEA5}" presName="sibTrans" presStyleCnt="0"/>
      <dgm:spPr/>
    </dgm:pt>
    <dgm:pt modelId="{80398D8C-A77E-4068-AC82-5DECA5A66D65}" type="pres">
      <dgm:prSet presAssocID="{C7522E3B-C7AD-4091-9027-4CF041D6FD48}" presName="compNode" presStyleCnt="0"/>
      <dgm:spPr/>
    </dgm:pt>
    <dgm:pt modelId="{AC52E9C9-F0DE-4AC2-8F07-B622E0485D44}" type="pres">
      <dgm:prSet presAssocID="{C7522E3B-C7AD-4091-9027-4CF041D6FD48}" presName="bgRect" presStyleLbl="bgShp" presStyleIdx="3" presStyleCnt="4"/>
      <dgm:spPr/>
    </dgm:pt>
    <dgm:pt modelId="{4C534225-EB89-43C7-869E-93B8FA8D1929}" type="pres">
      <dgm:prSet presAssocID="{C7522E3B-C7AD-4091-9027-4CF041D6FD48}" presName="iconRect" presStyleLbl="node1" presStyleIdx="3" presStyleCnt="4" custLinFactNeighborY="0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stronaut"/>
        </a:ext>
      </dgm:extLst>
    </dgm:pt>
    <dgm:pt modelId="{F2D19532-9102-440D-966C-198F5CD1A88B}" type="pres">
      <dgm:prSet presAssocID="{C7522E3B-C7AD-4091-9027-4CF041D6FD48}" presName="spaceRect" presStyleCnt="0"/>
      <dgm:spPr/>
    </dgm:pt>
    <dgm:pt modelId="{60ABA8BB-AEEE-4D6B-A418-CE713430370D}" type="pres">
      <dgm:prSet presAssocID="{C7522E3B-C7AD-4091-9027-4CF041D6FD48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45E7E201-64A1-4D33-A6FD-C3730AB24A4A}" type="presOf" srcId="{06DB9E9C-B1DD-4176-9D1B-69E7B4E90BB4}" destId="{8995F922-F740-4299-A9D5-B09539DCA625}" srcOrd="0" destOrd="0" presId="urn:microsoft.com/office/officeart/2018/2/layout/IconVerticalSolidList"/>
    <dgm:cxn modelId="{EDF4C26D-AE4A-4369-A406-AF798EFF8AD6}" srcId="{D2ACF364-C59A-4CA0-A861-1F54F5F7B442}" destId="{06DB9E9C-B1DD-4176-9D1B-69E7B4E90BB4}" srcOrd="0" destOrd="0" parTransId="{22C6257D-0340-4B6D-9600-36DD8187C79B}" sibTransId="{51D85BBC-AF51-4908-B2EB-32CD53CCD236}"/>
    <dgm:cxn modelId="{1F3D8A82-96BD-4E74-8E98-DCE37C9013C0}" type="presOf" srcId="{C7522E3B-C7AD-4091-9027-4CF041D6FD48}" destId="{60ABA8BB-AEEE-4D6B-A418-CE713430370D}" srcOrd="0" destOrd="0" presId="urn:microsoft.com/office/officeart/2018/2/layout/IconVerticalSolidList"/>
    <dgm:cxn modelId="{69D0D687-D83A-4EB0-87DA-FD5E800614CC}" srcId="{D2ACF364-C59A-4CA0-A861-1F54F5F7B442}" destId="{5686A596-421B-4C72-BB1D-BE901F49F988}" srcOrd="1" destOrd="0" parTransId="{8E825214-B69D-4F75-9F9A-456BFD55FD98}" sibTransId="{DBEEEB09-85F5-452E-8B24-1AB1F36E1114}"/>
    <dgm:cxn modelId="{A09A6189-5DAC-4A09-8673-305606B5D8F4}" type="presOf" srcId="{5686A596-421B-4C72-BB1D-BE901F49F988}" destId="{3D0D2202-A8FA-473A-87AC-7CDCDAE752D9}" srcOrd="0" destOrd="0" presId="urn:microsoft.com/office/officeart/2018/2/layout/IconVerticalSolidList"/>
    <dgm:cxn modelId="{9E4FF796-2966-4610-94B6-260E49849EBA}" type="presOf" srcId="{AB87E984-E667-403F-9EEB-6B26D3DDDD54}" destId="{FC222AD1-7B68-4764-A125-A555A43F0FE2}" srcOrd="0" destOrd="0" presId="urn:microsoft.com/office/officeart/2018/2/layout/IconVerticalSolidList"/>
    <dgm:cxn modelId="{AC8F90BF-650E-417A-893E-7074FB6195D5}" srcId="{D2ACF364-C59A-4CA0-A861-1F54F5F7B442}" destId="{C7522E3B-C7AD-4091-9027-4CF041D6FD48}" srcOrd="3" destOrd="0" parTransId="{740E3A81-744E-4E10-A0D2-83C2B0D1D714}" sibTransId="{878B40D1-4280-4DE4-A45E-48B7D989C536}"/>
    <dgm:cxn modelId="{BBFAA4DF-BA76-4AAA-8C92-33B38F667499}" type="presOf" srcId="{D2ACF364-C59A-4CA0-A861-1F54F5F7B442}" destId="{46D9DBF2-8AE7-4E6F-8189-7671F3A0BF43}" srcOrd="0" destOrd="0" presId="urn:microsoft.com/office/officeart/2018/2/layout/IconVerticalSolidList"/>
    <dgm:cxn modelId="{017271EF-811A-4EF2-A935-2B6B2A44225A}" srcId="{D2ACF364-C59A-4CA0-A861-1F54F5F7B442}" destId="{AB87E984-E667-403F-9EEB-6B26D3DDDD54}" srcOrd="2" destOrd="0" parTransId="{184D26C5-CDEE-4C9C-8AB2-38163D6CCDE7}" sibTransId="{2D93666F-6A20-465F-AD18-84FF1B8FEEA5}"/>
    <dgm:cxn modelId="{CE78D730-1E83-4646-ADDB-CC8280462C4B}" type="presParOf" srcId="{46D9DBF2-8AE7-4E6F-8189-7671F3A0BF43}" destId="{87F22186-E212-4DEE-B85E-74A74EACF1AB}" srcOrd="0" destOrd="0" presId="urn:microsoft.com/office/officeart/2018/2/layout/IconVerticalSolidList"/>
    <dgm:cxn modelId="{F02EE1DC-E857-45E2-ADFA-144A429C4458}" type="presParOf" srcId="{87F22186-E212-4DEE-B85E-74A74EACF1AB}" destId="{9A04B29C-7CA0-43EC-B37C-1C4C76A0527E}" srcOrd="0" destOrd="0" presId="urn:microsoft.com/office/officeart/2018/2/layout/IconVerticalSolidList"/>
    <dgm:cxn modelId="{EA580D3B-671D-47DB-92B4-4D7F6D4CFAC3}" type="presParOf" srcId="{87F22186-E212-4DEE-B85E-74A74EACF1AB}" destId="{09C78B90-FC69-48D4-BAFC-CB81998EF1BE}" srcOrd="1" destOrd="0" presId="urn:microsoft.com/office/officeart/2018/2/layout/IconVerticalSolidList"/>
    <dgm:cxn modelId="{545467A1-73C3-42C5-9AFA-DBC8E268A5F9}" type="presParOf" srcId="{87F22186-E212-4DEE-B85E-74A74EACF1AB}" destId="{685BB150-8518-467D-BF7C-009F54CC06A1}" srcOrd="2" destOrd="0" presId="urn:microsoft.com/office/officeart/2018/2/layout/IconVerticalSolidList"/>
    <dgm:cxn modelId="{BBA01B8A-9800-47B1-BFA6-CF848FC3360B}" type="presParOf" srcId="{87F22186-E212-4DEE-B85E-74A74EACF1AB}" destId="{8995F922-F740-4299-A9D5-B09539DCA625}" srcOrd="3" destOrd="0" presId="urn:microsoft.com/office/officeart/2018/2/layout/IconVerticalSolidList"/>
    <dgm:cxn modelId="{E8117D00-32A1-43C6-83E3-B60D3F483D54}" type="presParOf" srcId="{46D9DBF2-8AE7-4E6F-8189-7671F3A0BF43}" destId="{A9E43756-E37A-401B-8EDD-E0129ED3F592}" srcOrd="1" destOrd="0" presId="urn:microsoft.com/office/officeart/2018/2/layout/IconVerticalSolidList"/>
    <dgm:cxn modelId="{94DD2078-F164-4D0F-AEFE-1AB7D234C598}" type="presParOf" srcId="{46D9DBF2-8AE7-4E6F-8189-7671F3A0BF43}" destId="{61F1CFD4-DE73-43A5-8C6E-DA443746FECD}" srcOrd="2" destOrd="0" presId="urn:microsoft.com/office/officeart/2018/2/layout/IconVerticalSolidList"/>
    <dgm:cxn modelId="{D626796C-0371-4EF0-825C-BF2843990C3F}" type="presParOf" srcId="{61F1CFD4-DE73-43A5-8C6E-DA443746FECD}" destId="{C0641DE9-F5DE-4307-BD45-9ACE5093A434}" srcOrd="0" destOrd="0" presId="urn:microsoft.com/office/officeart/2018/2/layout/IconVerticalSolidList"/>
    <dgm:cxn modelId="{F7B4853E-2CA4-4104-B9B7-340939E65E75}" type="presParOf" srcId="{61F1CFD4-DE73-43A5-8C6E-DA443746FECD}" destId="{932A54D6-19C9-40DE-9EB5-E034EAB2A567}" srcOrd="1" destOrd="0" presId="urn:microsoft.com/office/officeart/2018/2/layout/IconVerticalSolidList"/>
    <dgm:cxn modelId="{4A8B79C8-4A10-4665-A4CE-AB29E24699B7}" type="presParOf" srcId="{61F1CFD4-DE73-43A5-8C6E-DA443746FECD}" destId="{F1866F25-09A8-4A40-8502-CE2A23098C4F}" srcOrd="2" destOrd="0" presId="urn:microsoft.com/office/officeart/2018/2/layout/IconVerticalSolidList"/>
    <dgm:cxn modelId="{86D5C65C-A4C6-4529-BB8A-FEE441F28898}" type="presParOf" srcId="{61F1CFD4-DE73-43A5-8C6E-DA443746FECD}" destId="{3D0D2202-A8FA-473A-87AC-7CDCDAE752D9}" srcOrd="3" destOrd="0" presId="urn:microsoft.com/office/officeart/2018/2/layout/IconVerticalSolidList"/>
    <dgm:cxn modelId="{2AAE8EDF-32EB-442D-B982-DF1619600CB9}" type="presParOf" srcId="{46D9DBF2-8AE7-4E6F-8189-7671F3A0BF43}" destId="{3E30E3B0-C6EF-45DE-9B6E-802D0BE775B7}" srcOrd="3" destOrd="0" presId="urn:microsoft.com/office/officeart/2018/2/layout/IconVerticalSolidList"/>
    <dgm:cxn modelId="{707CAA4C-2F93-4368-89C0-B588C9E1A716}" type="presParOf" srcId="{46D9DBF2-8AE7-4E6F-8189-7671F3A0BF43}" destId="{80653935-5F81-4328-9AFC-C8FCDCC791CF}" srcOrd="4" destOrd="0" presId="urn:microsoft.com/office/officeart/2018/2/layout/IconVerticalSolidList"/>
    <dgm:cxn modelId="{F8AF463F-4BC1-491B-98D2-FE20234DA2EE}" type="presParOf" srcId="{80653935-5F81-4328-9AFC-C8FCDCC791CF}" destId="{BA9F0DFB-33CA-4CB8-9EAC-BCCD0DB565F3}" srcOrd="0" destOrd="0" presId="urn:microsoft.com/office/officeart/2018/2/layout/IconVerticalSolidList"/>
    <dgm:cxn modelId="{FBA64A43-8F65-4C9B-BF48-87AFAF71EC69}" type="presParOf" srcId="{80653935-5F81-4328-9AFC-C8FCDCC791CF}" destId="{33A441DB-43FF-47D0-B9B9-F28CDF13439A}" srcOrd="1" destOrd="0" presId="urn:microsoft.com/office/officeart/2018/2/layout/IconVerticalSolidList"/>
    <dgm:cxn modelId="{AA99971C-4D9B-4312-88A5-D36FE807C4AE}" type="presParOf" srcId="{80653935-5F81-4328-9AFC-C8FCDCC791CF}" destId="{6AA64D6B-463E-4D36-ACC3-69BADCF33355}" srcOrd="2" destOrd="0" presId="urn:microsoft.com/office/officeart/2018/2/layout/IconVerticalSolidList"/>
    <dgm:cxn modelId="{373EA7C4-5819-463C-8586-CB17D219BFA4}" type="presParOf" srcId="{80653935-5F81-4328-9AFC-C8FCDCC791CF}" destId="{FC222AD1-7B68-4764-A125-A555A43F0FE2}" srcOrd="3" destOrd="0" presId="urn:microsoft.com/office/officeart/2018/2/layout/IconVerticalSolidList"/>
    <dgm:cxn modelId="{2A3F54B2-53B5-4962-9987-25383AAC39E0}" type="presParOf" srcId="{46D9DBF2-8AE7-4E6F-8189-7671F3A0BF43}" destId="{8EE639E6-FB86-4DD4-A796-FFB527B18A18}" srcOrd="5" destOrd="0" presId="urn:microsoft.com/office/officeart/2018/2/layout/IconVerticalSolidList"/>
    <dgm:cxn modelId="{7AE2791E-9C47-40F3-A0EB-DD83D00E21A1}" type="presParOf" srcId="{46D9DBF2-8AE7-4E6F-8189-7671F3A0BF43}" destId="{80398D8C-A77E-4068-AC82-5DECA5A66D65}" srcOrd="6" destOrd="0" presId="urn:microsoft.com/office/officeart/2018/2/layout/IconVerticalSolidList"/>
    <dgm:cxn modelId="{A6A4EF45-3D7A-40AB-ADCE-4C58B8B1E935}" type="presParOf" srcId="{80398D8C-A77E-4068-AC82-5DECA5A66D65}" destId="{AC52E9C9-F0DE-4AC2-8F07-B622E0485D44}" srcOrd="0" destOrd="0" presId="urn:microsoft.com/office/officeart/2018/2/layout/IconVerticalSolidList"/>
    <dgm:cxn modelId="{25CE5F2F-CAD9-477B-942F-60AD37C0F02A}" type="presParOf" srcId="{80398D8C-A77E-4068-AC82-5DECA5A66D65}" destId="{4C534225-EB89-43C7-869E-93B8FA8D1929}" srcOrd="1" destOrd="0" presId="urn:microsoft.com/office/officeart/2018/2/layout/IconVerticalSolidList"/>
    <dgm:cxn modelId="{3D4F2501-6AF0-49F6-B216-6D04EACCBBDE}" type="presParOf" srcId="{80398D8C-A77E-4068-AC82-5DECA5A66D65}" destId="{F2D19532-9102-440D-966C-198F5CD1A88B}" srcOrd="2" destOrd="0" presId="urn:microsoft.com/office/officeart/2018/2/layout/IconVerticalSolidList"/>
    <dgm:cxn modelId="{52B7697B-83C5-45E3-8C6A-91D3F14961F0}" type="presParOf" srcId="{80398D8C-A77E-4068-AC82-5DECA5A66D65}" destId="{60ABA8BB-AEEE-4D6B-A418-CE713430370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97F1CC-BDD5-4462-B03C-A8D873E805DF}" type="doc">
      <dgm:prSet loTypeId="urn:microsoft.com/office/officeart/2018/5/layout/IconCircleLabelList" loCatId="icon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4842AE4-8EEC-4EDB-9725-414A846D866C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 b="1" dirty="0"/>
            <a:t>The Dilemma: </a:t>
          </a:r>
          <a:endParaRPr lang="en-US" sz="2000" dirty="0"/>
        </a:p>
      </dgm:t>
    </dgm:pt>
    <dgm:pt modelId="{271DE66B-4BCC-4295-BA1A-2F92063833AC}" type="parTrans" cxnId="{27D9F269-B5FC-4F24-A14C-13F5395939DC}">
      <dgm:prSet/>
      <dgm:spPr/>
      <dgm:t>
        <a:bodyPr/>
        <a:lstStyle/>
        <a:p>
          <a:endParaRPr lang="en-US"/>
        </a:p>
      </dgm:t>
    </dgm:pt>
    <dgm:pt modelId="{DA853A6C-8870-4593-A65A-3179A17753D8}" type="sibTrans" cxnId="{27D9F269-B5FC-4F24-A14C-13F5395939DC}">
      <dgm:prSet/>
      <dgm:spPr/>
      <dgm:t>
        <a:bodyPr/>
        <a:lstStyle/>
        <a:p>
          <a:endParaRPr lang="en-US"/>
        </a:p>
      </dgm:t>
    </dgm:pt>
    <dgm:pt modelId="{14A66A84-C5E5-4142-97E4-E4AA23C487A4}">
      <dgm:prSet/>
      <dgm:spPr/>
      <dgm:t>
        <a:bodyPr/>
        <a:lstStyle/>
        <a:p>
          <a:endParaRPr lang="en-GB"/>
        </a:p>
      </dgm:t>
    </dgm:pt>
    <dgm:pt modelId="{E58533EF-0597-4BFD-A64E-B6E73EE7788E}" type="parTrans" cxnId="{A2CF8D03-1FF7-45B6-AF48-9C6805C8095F}">
      <dgm:prSet/>
      <dgm:spPr/>
      <dgm:t>
        <a:bodyPr/>
        <a:lstStyle/>
        <a:p>
          <a:endParaRPr lang="en-US"/>
        </a:p>
      </dgm:t>
    </dgm:pt>
    <dgm:pt modelId="{F499BFB3-BF2B-4B96-B451-834B29A79677}" type="sibTrans" cxnId="{A2CF8D03-1FF7-45B6-AF48-9C6805C8095F}">
      <dgm:prSet/>
      <dgm:spPr/>
      <dgm:t>
        <a:bodyPr/>
        <a:lstStyle/>
        <a:p>
          <a:endParaRPr lang="en-US"/>
        </a:p>
      </dgm:t>
    </dgm:pt>
    <dgm:pt modelId="{16E81AB9-8730-4A83-9624-B7B0A61A9EC6}">
      <dgm:prSet/>
      <dgm:spPr/>
      <dgm:t>
        <a:bodyPr/>
        <a:lstStyle/>
        <a:p>
          <a:endParaRPr lang="en-GB"/>
        </a:p>
      </dgm:t>
    </dgm:pt>
    <dgm:pt modelId="{1B9EBA78-298E-4501-B430-F1B5B8B156A2}" type="parTrans" cxnId="{3F93D16C-C119-4B55-B6E0-77B75D6DA7D9}">
      <dgm:prSet/>
      <dgm:spPr/>
      <dgm:t>
        <a:bodyPr/>
        <a:lstStyle/>
        <a:p>
          <a:endParaRPr lang="en-US"/>
        </a:p>
      </dgm:t>
    </dgm:pt>
    <dgm:pt modelId="{82A7B483-AB90-4464-8205-3DED5C68F180}" type="sibTrans" cxnId="{3F93D16C-C119-4B55-B6E0-77B75D6DA7D9}">
      <dgm:prSet/>
      <dgm:spPr/>
      <dgm:t>
        <a:bodyPr/>
        <a:lstStyle/>
        <a:p>
          <a:endParaRPr lang="en-US"/>
        </a:p>
      </dgm:t>
    </dgm:pt>
    <dgm:pt modelId="{F6187AA6-B005-4A36-95E4-6AEFA9E23825}">
      <dgm:prSet/>
      <dgm:spPr/>
      <dgm:t>
        <a:bodyPr/>
        <a:lstStyle/>
        <a:p>
          <a:endParaRPr lang="en-GB"/>
        </a:p>
      </dgm:t>
    </dgm:pt>
    <dgm:pt modelId="{C3D7806C-7307-4E33-B0CF-CBF3F799F791}" type="parTrans" cxnId="{C551EDD7-3053-4910-A1F3-2B24ABD610B8}">
      <dgm:prSet/>
      <dgm:spPr/>
      <dgm:t>
        <a:bodyPr/>
        <a:lstStyle/>
        <a:p>
          <a:endParaRPr lang="en-US"/>
        </a:p>
      </dgm:t>
    </dgm:pt>
    <dgm:pt modelId="{8328A36C-CF64-4E5D-8982-92C11D9801AD}" type="sibTrans" cxnId="{C551EDD7-3053-4910-A1F3-2B24ABD610B8}">
      <dgm:prSet/>
      <dgm:spPr/>
      <dgm:t>
        <a:bodyPr/>
        <a:lstStyle/>
        <a:p>
          <a:endParaRPr lang="en-US"/>
        </a:p>
      </dgm:t>
    </dgm:pt>
    <dgm:pt modelId="{2C42B9EC-5A60-463E-867E-211960D8B50C}" type="pres">
      <dgm:prSet presAssocID="{DD97F1CC-BDD5-4462-B03C-A8D873E805DF}" presName="root" presStyleCnt="0">
        <dgm:presLayoutVars>
          <dgm:dir/>
          <dgm:resizeHandles val="exact"/>
        </dgm:presLayoutVars>
      </dgm:prSet>
      <dgm:spPr/>
    </dgm:pt>
    <dgm:pt modelId="{AA7F29B2-B79E-4706-AC85-EF0DE7D95CD2}" type="pres">
      <dgm:prSet presAssocID="{B4842AE4-8EEC-4EDB-9725-414A846D866C}" presName="compNode" presStyleCnt="0"/>
      <dgm:spPr/>
    </dgm:pt>
    <dgm:pt modelId="{B0E369C5-F3FC-4D65-872D-7D01712BDC2A}" type="pres">
      <dgm:prSet presAssocID="{B4842AE4-8EEC-4EDB-9725-414A846D866C}" presName="iconBgRect" presStyleLbl="bgShp" presStyleIdx="0" presStyleCnt="1" custLinFactX="-80050" custLinFactNeighborX="-100000" custLinFactNeighborY="49460"/>
      <dgm:spPr/>
    </dgm:pt>
    <dgm:pt modelId="{319D06E7-C2E7-4C95-80B8-662D84521EF7}" type="pres">
      <dgm:prSet presAssocID="{B4842AE4-8EEC-4EDB-9725-414A846D866C}" presName="iconRect" presStyleLbl="node1" presStyleIdx="0" presStyleCnt="1" custLinFactX="-113803" custLinFactNeighborX="-200000" custLinFactNeighborY="86199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DC249A17-87F9-49BA-9DFD-30E8351C0ABC}" type="pres">
      <dgm:prSet presAssocID="{B4842AE4-8EEC-4EDB-9725-414A846D866C}" presName="spaceRect" presStyleCnt="0"/>
      <dgm:spPr/>
    </dgm:pt>
    <dgm:pt modelId="{9C01F175-18CB-4039-AA03-687675FCAF69}" type="pres">
      <dgm:prSet presAssocID="{B4842AE4-8EEC-4EDB-9725-414A846D866C}" presName="textRect" presStyleLbl="revTx" presStyleIdx="0" presStyleCnt="1" custLinFactX="-10124" custLinFactY="-100000" custLinFactNeighborX="-100000" custLinFactNeighborY="-146469">
        <dgm:presLayoutVars>
          <dgm:chMax val="1"/>
          <dgm:chPref val="1"/>
        </dgm:presLayoutVars>
      </dgm:prSet>
      <dgm:spPr/>
    </dgm:pt>
  </dgm:ptLst>
  <dgm:cxnLst>
    <dgm:cxn modelId="{A2CF8D03-1FF7-45B6-AF48-9C6805C8095F}" srcId="{B4842AE4-8EEC-4EDB-9725-414A846D866C}" destId="{14A66A84-C5E5-4142-97E4-E4AA23C487A4}" srcOrd="0" destOrd="0" parTransId="{E58533EF-0597-4BFD-A64E-B6E73EE7788E}" sibTransId="{F499BFB3-BF2B-4B96-B451-834B29A79677}"/>
    <dgm:cxn modelId="{98A60509-23FB-4361-AC8A-7673E4E8FDE0}" type="presOf" srcId="{DD97F1CC-BDD5-4462-B03C-A8D873E805DF}" destId="{2C42B9EC-5A60-463E-867E-211960D8B50C}" srcOrd="0" destOrd="0" presId="urn:microsoft.com/office/officeart/2018/5/layout/IconCircleLabelList"/>
    <dgm:cxn modelId="{27D9F269-B5FC-4F24-A14C-13F5395939DC}" srcId="{DD97F1CC-BDD5-4462-B03C-A8D873E805DF}" destId="{B4842AE4-8EEC-4EDB-9725-414A846D866C}" srcOrd="0" destOrd="0" parTransId="{271DE66B-4BCC-4295-BA1A-2F92063833AC}" sibTransId="{DA853A6C-8870-4593-A65A-3179A17753D8}"/>
    <dgm:cxn modelId="{3F93D16C-C119-4B55-B6E0-77B75D6DA7D9}" srcId="{B4842AE4-8EEC-4EDB-9725-414A846D866C}" destId="{16E81AB9-8730-4A83-9624-B7B0A61A9EC6}" srcOrd="1" destOrd="0" parTransId="{1B9EBA78-298E-4501-B430-F1B5B8B156A2}" sibTransId="{82A7B483-AB90-4464-8205-3DED5C68F180}"/>
    <dgm:cxn modelId="{C551EDD7-3053-4910-A1F3-2B24ABD610B8}" srcId="{B4842AE4-8EEC-4EDB-9725-414A846D866C}" destId="{F6187AA6-B005-4A36-95E4-6AEFA9E23825}" srcOrd="2" destOrd="0" parTransId="{C3D7806C-7307-4E33-B0CF-CBF3F799F791}" sibTransId="{8328A36C-CF64-4E5D-8982-92C11D9801AD}"/>
    <dgm:cxn modelId="{DF46C7E2-6A60-46C9-B3F7-943281F38484}" type="presOf" srcId="{B4842AE4-8EEC-4EDB-9725-414A846D866C}" destId="{9C01F175-18CB-4039-AA03-687675FCAF69}" srcOrd="0" destOrd="0" presId="urn:microsoft.com/office/officeart/2018/5/layout/IconCircleLabelList"/>
    <dgm:cxn modelId="{EC6A5DA4-8EDA-478F-B7A1-71E537531D56}" type="presParOf" srcId="{2C42B9EC-5A60-463E-867E-211960D8B50C}" destId="{AA7F29B2-B79E-4706-AC85-EF0DE7D95CD2}" srcOrd="0" destOrd="0" presId="urn:microsoft.com/office/officeart/2018/5/layout/IconCircleLabelList"/>
    <dgm:cxn modelId="{4F74023B-27F5-4E57-95B7-38230640B453}" type="presParOf" srcId="{AA7F29B2-B79E-4706-AC85-EF0DE7D95CD2}" destId="{B0E369C5-F3FC-4D65-872D-7D01712BDC2A}" srcOrd="0" destOrd="0" presId="urn:microsoft.com/office/officeart/2018/5/layout/IconCircleLabelList"/>
    <dgm:cxn modelId="{0CB2FFA2-62AC-4D2E-8433-C7FD9140952A}" type="presParOf" srcId="{AA7F29B2-B79E-4706-AC85-EF0DE7D95CD2}" destId="{319D06E7-C2E7-4C95-80B8-662D84521EF7}" srcOrd="1" destOrd="0" presId="urn:microsoft.com/office/officeart/2018/5/layout/IconCircleLabelList"/>
    <dgm:cxn modelId="{864D74B6-AD01-4569-BFC8-785772D0D71C}" type="presParOf" srcId="{AA7F29B2-B79E-4706-AC85-EF0DE7D95CD2}" destId="{DC249A17-87F9-49BA-9DFD-30E8351C0ABC}" srcOrd="2" destOrd="0" presId="urn:microsoft.com/office/officeart/2018/5/layout/IconCircleLabelList"/>
    <dgm:cxn modelId="{4B186511-CE13-416B-9B37-A473E50C67FE}" type="presParOf" srcId="{AA7F29B2-B79E-4706-AC85-EF0DE7D95CD2}" destId="{9C01F175-18CB-4039-AA03-687675FCAF6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F4569F-91C4-4162-A38D-9816E2A901B0}">
      <dsp:nvSpPr>
        <dsp:cNvPr id="0" name=""/>
        <dsp:cNvSpPr/>
      </dsp:nvSpPr>
      <dsp:spPr>
        <a:xfrm>
          <a:off x="212335" y="469890"/>
          <a:ext cx="1335915" cy="133591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5065713-6B8D-49D6-80DE-20FD27915F2F}">
      <dsp:nvSpPr>
        <dsp:cNvPr id="0" name=""/>
        <dsp:cNvSpPr/>
      </dsp:nvSpPr>
      <dsp:spPr>
        <a:xfrm>
          <a:off x="499417" y="764177"/>
          <a:ext cx="774830" cy="7748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48E03FD-163B-4EFB-9948-774DB8306834}">
      <dsp:nvSpPr>
        <dsp:cNvPr id="0" name=""/>
        <dsp:cNvSpPr/>
      </dsp:nvSpPr>
      <dsp:spPr>
        <a:xfrm>
          <a:off x="1834517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 views and opinions expressed in this presentation are </a:t>
          </a:r>
          <a:r>
            <a:rPr lang="en-US" sz="1700" b="1" kern="1200" dirty="0"/>
            <a:t>my own</a:t>
          </a:r>
          <a:r>
            <a:rPr lang="en-US" sz="1700" kern="1200" dirty="0"/>
            <a:t> and do </a:t>
          </a:r>
          <a:r>
            <a:rPr lang="en-US" sz="1700" b="1" kern="1200" dirty="0"/>
            <a:t>not represent</a:t>
          </a:r>
          <a:r>
            <a:rPr lang="en-US" sz="1700" kern="1200" dirty="0"/>
            <a:t> those of my any past or present employer.</a:t>
          </a:r>
        </a:p>
      </dsp:txBody>
      <dsp:txXfrm>
        <a:off x="1834517" y="469890"/>
        <a:ext cx="3148942" cy="1335915"/>
      </dsp:txXfrm>
    </dsp:sp>
    <dsp:sp modelId="{1C440EFA-E8BE-42D5-8C3D-60316F8D3C92}">
      <dsp:nvSpPr>
        <dsp:cNvPr id="0" name=""/>
        <dsp:cNvSpPr/>
      </dsp:nvSpPr>
      <dsp:spPr>
        <a:xfrm>
          <a:off x="5532139" y="469890"/>
          <a:ext cx="1335915" cy="133591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40D3AF1-5E7C-404E-82BE-B04912550D3A}">
      <dsp:nvSpPr>
        <dsp:cNvPr id="0" name=""/>
        <dsp:cNvSpPr/>
      </dsp:nvSpPr>
      <dsp:spPr>
        <a:xfrm>
          <a:off x="5812681" y="750432"/>
          <a:ext cx="774830" cy="7748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B88177-B671-46D6-934F-86CC607A64F4}">
      <dsp:nvSpPr>
        <dsp:cNvPr id="0" name=""/>
        <dsp:cNvSpPr/>
      </dsp:nvSpPr>
      <dsp:spPr>
        <a:xfrm>
          <a:off x="7154322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This presentation is for </a:t>
          </a:r>
          <a:r>
            <a:rPr lang="en-US" sz="1700" b="1" kern="1200"/>
            <a:t>educational and personal sharing</a:t>
          </a:r>
          <a:r>
            <a:rPr lang="en-US" sz="1700" kern="1200"/>
            <a:t> purposes only.</a:t>
          </a:r>
        </a:p>
      </dsp:txBody>
      <dsp:txXfrm>
        <a:off x="7154322" y="469890"/>
        <a:ext cx="3148942" cy="1335915"/>
      </dsp:txXfrm>
    </dsp:sp>
    <dsp:sp modelId="{92A03A94-5F6B-4F28-A533-184E1AF774FF}">
      <dsp:nvSpPr>
        <dsp:cNvPr id="0" name=""/>
        <dsp:cNvSpPr/>
      </dsp:nvSpPr>
      <dsp:spPr>
        <a:xfrm>
          <a:off x="212335" y="2545532"/>
          <a:ext cx="1335915" cy="133591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E7623A9-260C-4E46-908D-EE0098A88226}">
      <dsp:nvSpPr>
        <dsp:cNvPr id="0" name=""/>
        <dsp:cNvSpPr/>
      </dsp:nvSpPr>
      <dsp:spPr>
        <a:xfrm>
          <a:off x="492877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C7F3A2B-27AC-4C43-A816-568C41F26679}">
      <dsp:nvSpPr>
        <dsp:cNvPr id="0" name=""/>
        <dsp:cNvSpPr/>
      </dsp:nvSpPr>
      <dsp:spPr>
        <a:xfrm>
          <a:off x="1834517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No confidential, proprietary, or sensitive information is disclosed.</a:t>
          </a:r>
        </a:p>
      </dsp:txBody>
      <dsp:txXfrm>
        <a:off x="1834517" y="2545532"/>
        <a:ext cx="3148942" cy="1335915"/>
      </dsp:txXfrm>
    </dsp:sp>
    <dsp:sp modelId="{3C4D6556-713C-4F12-9A16-BB1004F94E2C}">
      <dsp:nvSpPr>
        <dsp:cNvPr id="0" name=""/>
        <dsp:cNvSpPr/>
      </dsp:nvSpPr>
      <dsp:spPr>
        <a:xfrm>
          <a:off x="5532139" y="2545532"/>
          <a:ext cx="1335915" cy="133591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F9F65A2-CDD3-424C-B207-4AC08BA4747B}">
      <dsp:nvSpPr>
        <dsp:cNvPr id="0" name=""/>
        <dsp:cNvSpPr/>
      </dsp:nvSpPr>
      <dsp:spPr>
        <a:xfrm>
          <a:off x="5812681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F4D5FAA-EE0B-4117-BB58-96D717D82B11}">
      <dsp:nvSpPr>
        <dsp:cNvPr id="0" name=""/>
        <dsp:cNvSpPr/>
      </dsp:nvSpPr>
      <dsp:spPr>
        <a:xfrm>
          <a:off x="7154322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 remain fully compliant with all </a:t>
          </a:r>
          <a:r>
            <a:rPr lang="en-US" sz="1700" b="1" kern="1200"/>
            <a:t>Non-Disclosure Agreements (NDAs)</a:t>
          </a:r>
          <a:r>
            <a:rPr lang="en-US" sz="1700" kern="1200"/>
            <a:t> and professional obligations.</a:t>
          </a:r>
        </a:p>
      </dsp:txBody>
      <dsp:txXfrm>
        <a:off x="7154322" y="2545532"/>
        <a:ext cx="3148942" cy="13359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4B29C-7CA0-43EC-B37C-1C4C76A0527E}">
      <dsp:nvSpPr>
        <dsp:cNvPr id="0" name=""/>
        <dsp:cNvSpPr/>
      </dsp:nvSpPr>
      <dsp:spPr>
        <a:xfrm>
          <a:off x="0" y="2401"/>
          <a:ext cx="6949440" cy="12172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09C78B90-FC69-48D4-BAFC-CB81998EF1BE}">
      <dsp:nvSpPr>
        <dsp:cNvPr id="0" name=""/>
        <dsp:cNvSpPr/>
      </dsp:nvSpPr>
      <dsp:spPr>
        <a:xfrm>
          <a:off x="368211" y="276278"/>
          <a:ext cx="669475" cy="6694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995F922-F740-4299-A9D5-B09539DCA625}">
      <dsp:nvSpPr>
        <dsp:cNvPr id="0" name=""/>
        <dsp:cNvSpPr/>
      </dsp:nvSpPr>
      <dsp:spPr>
        <a:xfrm>
          <a:off x="1405898" y="2401"/>
          <a:ext cx="5543541" cy="1217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823" tIns="128823" rIns="128823" bIns="128823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/>
            <a:t>The roles of a Security Analyst vary based on the organisation's structure.</a:t>
          </a:r>
          <a:endParaRPr lang="en-US" sz="1500" kern="1200"/>
        </a:p>
      </dsp:txBody>
      <dsp:txXfrm>
        <a:off x="1405898" y="2401"/>
        <a:ext cx="5543541" cy="1217228"/>
      </dsp:txXfrm>
    </dsp:sp>
    <dsp:sp modelId="{C0641DE9-F5DE-4307-BD45-9ACE5093A434}">
      <dsp:nvSpPr>
        <dsp:cNvPr id="0" name=""/>
        <dsp:cNvSpPr/>
      </dsp:nvSpPr>
      <dsp:spPr>
        <a:xfrm>
          <a:off x="0" y="1523936"/>
          <a:ext cx="6949440" cy="12172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32A54D6-19C9-40DE-9EB5-E034EAB2A567}">
      <dsp:nvSpPr>
        <dsp:cNvPr id="0" name=""/>
        <dsp:cNvSpPr/>
      </dsp:nvSpPr>
      <dsp:spPr>
        <a:xfrm>
          <a:off x="368211" y="1797813"/>
          <a:ext cx="669475" cy="6694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D0D2202-A8FA-473A-87AC-7CDCDAE752D9}">
      <dsp:nvSpPr>
        <dsp:cNvPr id="0" name=""/>
        <dsp:cNvSpPr/>
      </dsp:nvSpPr>
      <dsp:spPr>
        <a:xfrm>
          <a:off x="1405898" y="1523936"/>
          <a:ext cx="5543541" cy="1217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823" tIns="128823" rIns="128823" bIns="128823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/>
            <a:t>In some cases, their main duty may be </a:t>
          </a:r>
          <a:r>
            <a:rPr lang="en-AU" sz="1500" b="1" kern="1200"/>
            <a:t>alert triage</a:t>
          </a:r>
          <a:r>
            <a:rPr lang="en-AU" sz="1500" kern="1200"/>
            <a:t>, focusing on evaluating and prioritising security alerts.</a:t>
          </a:r>
          <a:endParaRPr lang="en-US" sz="1500" kern="1200"/>
        </a:p>
      </dsp:txBody>
      <dsp:txXfrm>
        <a:off x="1405898" y="1523936"/>
        <a:ext cx="5543541" cy="1217228"/>
      </dsp:txXfrm>
    </dsp:sp>
    <dsp:sp modelId="{BA9F0DFB-33CA-4CB8-9EAC-BCCD0DB565F3}">
      <dsp:nvSpPr>
        <dsp:cNvPr id="0" name=""/>
        <dsp:cNvSpPr/>
      </dsp:nvSpPr>
      <dsp:spPr>
        <a:xfrm>
          <a:off x="0" y="3045472"/>
          <a:ext cx="6949440" cy="12172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3A441DB-43FF-47D0-B9B9-F28CDF13439A}">
      <dsp:nvSpPr>
        <dsp:cNvPr id="0" name=""/>
        <dsp:cNvSpPr/>
      </dsp:nvSpPr>
      <dsp:spPr>
        <a:xfrm>
          <a:off x="368211" y="3319348"/>
          <a:ext cx="669475" cy="6694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FC222AD1-7B68-4764-A125-A555A43F0FE2}">
      <dsp:nvSpPr>
        <dsp:cNvPr id="0" name=""/>
        <dsp:cNvSpPr/>
      </dsp:nvSpPr>
      <dsp:spPr>
        <a:xfrm>
          <a:off x="1405898" y="3045472"/>
          <a:ext cx="5543541" cy="1217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823" tIns="128823" rIns="128823" bIns="128823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/>
            <a:t>Conversely, in other settings, they may handle a wider range of tasks, including incident response, vulnerability management, threat intelligence, and security tool management.</a:t>
          </a:r>
          <a:endParaRPr lang="en-US" sz="1500" kern="1200"/>
        </a:p>
      </dsp:txBody>
      <dsp:txXfrm>
        <a:off x="1405898" y="3045472"/>
        <a:ext cx="5543541" cy="1217228"/>
      </dsp:txXfrm>
    </dsp:sp>
    <dsp:sp modelId="{AC52E9C9-F0DE-4AC2-8F07-B622E0485D44}">
      <dsp:nvSpPr>
        <dsp:cNvPr id="0" name=""/>
        <dsp:cNvSpPr/>
      </dsp:nvSpPr>
      <dsp:spPr>
        <a:xfrm>
          <a:off x="0" y="4567007"/>
          <a:ext cx="6949440" cy="12172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C534225-EB89-43C7-869E-93B8FA8D1929}">
      <dsp:nvSpPr>
        <dsp:cNvPr id="0" name=""/>
        <dsp:cNvSpPr/>
      </dsp:nvSpPr>
      <dsp:spPr>
        <a:xfrm>
          <a:off x="368211" y="4840883"/>
          <a:ext cx="669475" cy="66947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0ABA8BB-AEEE-4D6B-A418-CE713430370D}">
      <dsp:nvSpPr>
        <dsp:cNvPr id="0" name=""/>
        <dsp:cNvSpPr/>
      </dsp:nvSpPr>
      <dsp:spPr>
        <a:xfrm>
          <a:off x="1405898" y="4567007"/>
          <a:ext cx="5543541" cy="1217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823" tIns="128823" rIns="128823" bIns="128823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A Security Analyst's responsibilities can differ greatly. Let's explore the possible mix of tasks involved.</a:t>
          </a:r>
          <a:endParaRPr lang="en-US" sz="1500" kern="1200" dirty="0"/>
        </a:p>
      </dsp:txBody>
      <dsp:txXfrm>
        <a:off x="1405898" y="4567007"/>
        <a:ext cx="5543541" cy="121722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E369C5-F3FC-4D65-872D-7D01712BDC2A}">
      <dsp:nvSpPr>
        <dsp:cNvPr id="0" name=""/>
        <dsp:cNvSpPr/>
      </dsp:nvSpPr>
      <dsp:spPr>
        <a:xfrm>
          <a:off x="505638" y="800126"/>
          <a:ext cx="1578375" cy="157837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19D06E7-C2E7-4C95-80B8-662D84521EF7}">
      <dsp:nvSpPr>
        <dsp:cNvPr id="0" name=""/>
        <dsp:cNvSpPr/>
      </dsp:nvSpPr>
      <dsp:spPr>
        <a:xfrm>
          <a:off x="841999" y="1136477"/>
          <a:ext cx="905625" cy="905625"/>
        </a:xfrm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9C01F175-18CB-4039-AA03-687675FCAF69}">
      <dsp:nvSpPr>
        <dsp:cNvPr id="0" name=""/>
        <dsp:cNvSpPr/>
      </dsp:nvSpPr>
      <dsp:spPr>
        <a:xfrm>
          <a:off x="0" y="314885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b="1" kern="1200" dirty="0"/>
            <a:t>The Dilemma: </a:t>
          </a:r>
          <a:endParaRPr lang="en-US" sz="2000" kern="1200" dirty="0"/>
        </a:p>
      </dsp:txBody>
      <dsp:txXfrm>
        <a:off x="0" y="314885"/>
        <a:ext cx="258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gif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gif>
</file>

<file path=ppt/media/image21.gif>
</file>

<file path=ppt/media/image22.jpeg>
</file>

<file path=ppt/media/image23.jpeg>
</file>

<file path=ppt/media/image24.jpeg>
</file>

<file path=ppt/media/image25.png>
</file>

<file path=ppt/media/image26.jpeg>
</file>

<file path=ppt/media/image27.png>
</file>

<file path=ppt/media/image28.gif>
</file>

<file path=ppt/media/image29.gif>
</file>

<file path=ppt/media/image3.svg>
</file>

<file path=ppt/media/image30.png>
</file>

<file path=ppt/media/image31.svg>
</file>

<file path=ppt/media/image32.gif>
</file>

<file path=ppt/media/image33.jpeg>
</file>

<file path=ppt/media/image34.gif>
</file>

<file path=ppt/media/image35.png>
</file>

<file path=ppt/media/image36.svg>
</file>

<file path=ppt/media/image37.gif>
</file>

<file path=ppt/media/image38.png>
</file>

<file path=ppt/media/image4.png>
</file>

<file path=ppt/media/image40.jpeg>
</file>

<file path=ppt/media/image41.png>
</file>

<file path=ppt/media/image42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2F505A-776B-734B-A73B-E1CE6F60E320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B669A-7891-9545-AD02-8D455E1EC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138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B669A-7891-9545-AD02-8D455E1EC32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1821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B669A-7891-9545-AD02-8D455E1EC32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400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B669A-7891-9545-AD02-8D455E1EC32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491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B669A-7891-9545-AD02-8D455E1EC32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49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questions.</a:t>
            </a:r>
          </a:p>
          <a:p>
            <a:r>
              <a:rPr lang="en-US" dirty="0"/>
              <a:t>What is it?</a:t>
            </a:r>
          </a:p>
          <a:p>
            <a:r>
              <a:rPr lang="en-US" dirty="0"/>
              <a:t>Playbooks</a:t>
            </a:r>
          </a:p>
          <a:p>
            <a:r>
              <a:rPr lang="en-US" dirty="0"/>
              <a:t>Old tickets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B669A-7891-9545-AD02-8D455E1EC32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37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Miter Attack</a:t>
            </a:r>
          </a:p>
          <a:p>
            <a:r>
              <a:rPr lang="en-US" dirty="0"/>
              <a:t>Look at the stage (</a:t>
            </a:r>
            <a:r>
              <a:rPr lang="en-US" dirty="0" err="1"/>
              <a:t>Prioritise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B669A-7891-9545-AD02-8D455E1EC32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467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B669A-7891-9545-AD02-8D455E1EC32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29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B669A-7891-9545-AD02-8D455E1EC32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60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B669A-7891-9545-AD02-8D455E1EC32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632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B669A-7891-9545-AD02-8D455E1EC32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722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b="1" dirty="0"/>
              <a:t>The Rabbit Hole:</a:t>
            </a:r>
          </a:p>
          <a:p>
            <a:r>
              <a:rPr lang="en-US" sz="1200" b="1" dirty="0"/>
              <a:t>AI Explainability:</a:t>
            </a:r>
            <a:r>
              <a:rPr lang="en-US" sz="1200" dirty="0"/>
              <a:t> Can we trust and understand automated decisions?</a:t>
            </a:r>
          </a:p>
          <a:p>
            <a:r>
              <a:rPr lang="en-US" sz="1200" b="1" dirty="0"/>
              <a:t>Accountability:</a:t>
            </a:r>
            <a:r>
              <a:rPr lang="en-US" sz="1200" dirty="0"/>
              <a:t> Who is responsible when automation fails?</a:t>
            </a:r>
          </a:p>
          <a:p>
            <a:r>
              <a:rPr lang="en-US" sz="1200" b="1" dirty="0"/>
              <a:t>Job Displacement:</a:t>
            </a:r>
            <a:r>
              <a:rPr lang="en-US" sz="1200" dirty="0"/>
              <a:t> What’s the impact on analyst roles and expertise?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B669A-7891-9545-AD02-8D455E1EC32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44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F7D8E-C0D0-37E4-760E-A569A502D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839724-21B3-4A82-63F6-7D5F00BA2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C02B1-2B92-9969-2CDA-A3C0BE026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07154-EDBD-C136-0B0A-50174BC87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40C19-BCA0-1959-EBE7-5E4E6E51F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67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961F6-1BF6-DB8B-FDC8-4F8660F7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B637AD-7222-746E-CC01-09A310E01B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45300-42C5-4277-D4E7-A220D71D5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F974E-679E-5981-D086-F01F25A5B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FDBED-795D-6055-9E5C-500483F7C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384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A812B8-201A-2B84-C2BC-2F672BD2EC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D34C70-D7B0-30DC-B384-FC859E5B25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131ED-1022-0750-DB94-9747FFBD7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3B6BD-31BE-CB31-5639-F2DCD6A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ED6E-8757-04D8-2326-77ADBF0F2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260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E7C8A-0785-9E79-B3E0-4A6ED807E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D1C80-B8A5-E0C8-9A78-508BCE378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C05C4-B32D-268F-A73C-C5E360A82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D78F0-5A62-4874-AFF3-26C8E9D4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31C80-4384-654B-8FC0-C537FD5E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428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E3861-902B-1EEA-78C3-1C57A1F03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8FECF-2E77-AD8D-1403-E6AEBB78B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604E4-FCEB-4C64-5FC4-5A5C09FB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7D6DC-B304-14F0-32B6-658884DF5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134EFA-8CD2-8A69-07F4-15D98A040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507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9AABF-9AFC-7524-D370-BADFD99D9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AABF3-8DE3-C7DD-F605-3B6E0A9605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BAE8B8-5BBC-06F4-7385-13BD8BA1F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B0B613-6E71-0051-EFD5-9EE5C04AC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D3BD3E-9150-2AE1-BF7E-9369D6E23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734976-DDB0-2C87-88A0-44AB3DBE9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82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7277-D5E8-0380-2805-7467BDA3B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58A39B-78C4-69EB-3644-975EB1CA7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8E6C69-3EA4-AE4B-DED5-07BD60567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3A462C-75A3-924A-CB86-3329F9E7B5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E87C16-E0F3-E39B-9576-C89B0245AB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A8B55B-0D81-DB94-7C38-D05896444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76126C-D6C8-EDEF-D9C9-A559C3540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857E80-F0AB-73C2-6979-EB8FD88A8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239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3C8E9-10FE-BAC3-5540-7C37EF352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5C4313-437C-B722-D135-C2448048D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4E521E-F5C7-661F-B81F-860FF521E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85D952-C569-E8CF-38D4-2559EA1DF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22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4EEA2-FA95-4D5D-3273-9D29EAA5B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150991-C694-5DD8-E589-435899EEF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000A2A-F511-1C77-3D1F-B934BF1A9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13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EAB88-68CA-4E07-C68E-90F13EA2B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1ADFC-7EA7-0C25-58D7-0DD706ED3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57230F-CFEC-0100-2059-6529CF017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9DF7F1-5126-71D8-ECB5-EDD58D325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D210B-A9AE-068A-A684-34B37F41B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5CDF46-CF4E-D70D-E649-175793EAE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969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41B63-2941-1211-A8C0-C811911AC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3F3578-B532-559C-66CD-3117D9D1C7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3658A-A3F3-B89F-AFB4-E2D24FBFCF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AE4D9A-689A-2602-FCC6-2AB53EC69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5DD0C2-CCF8-F2FD-50B7-557B5F848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354F85-91E6-C9F9-ECA8-81EFF49CB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8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66E175-158A-8350-B999-85DD4C30A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85DE6A-13F8-00B2-EB21-393BCBA97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E3E14-1CEA-1402-786D-F91576F0DF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888E1E-A89F-6147-8C2B-BE16B0CBF82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06A27-A94E-EC04-FF4C-2A2A870A23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52B35-DABA-0A26-F107-0CECE8D782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8B15D3-720B-3248-8A26-A4B2AAF38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33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1A0BEEB-C008-4150-A935-C6AAF537D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49287"/>
            <a:ext cx="13395960" cy="4408714"/>
          </a:xfrm>
          <a:custGeom>
            <a:avLst/>
            <a:gdLst>
              <a:gd name="connsiteX0" fmla="*/ 12192000 w 12192000"/>
              <a:gd name="connsiteY0" fmla="*/ 0 h 3176298"/>
              <a:gd name="connsiteX1" fmla="*/ 12192000 w 12192000"/>
              <a:gd name="connsiteY1" fmla="*/ 3176298 h 3176298"/>
              <a:gd name="connsiteX2" fmla="*/ 0 w 12192000"/>
              <a:gd name="connsiteY2" fmla="*/ 3176298 h 3176298"/>
              <a:gd name="connsiteX3" fmla="*/ 0 w 12192000"/>
              <a:gd name="connsiteY3" fmla="*/ 2264980 h 3176298"/>
              <a:gd name="connsiteX4" fmla="*/ 544 w 12192000"/>
              <a:gd name="connsiteY4" fmla="*/ 2264980 h 3176298"/>
              <a:gd name="connsiteX5" fmla="*/ 544 w 12192000"/>
              <a:gd name="connsiteY5" fmla="*/ 2392219 h 3176298"/>
              <a:gd name="connsiteX6" fmla="*/ 61197 w 12192000"/>
              <a:gd name="connsiteY6" fmla="*/ 2387448 h 3176298"/>
              <a:gd name="connsiteX7" fmla="*/ 119613 w 12192000"/>
              <a:gd name="connsiteY7" fmla="*/ 2369945 h 3176298"/>
              <a:gd name="connsiteX8" fmla="*/ 172384 w 12192000"/>
              <a:gd name="connsiteY8" fmla="*/ 2347084 h 3176298"/>
              <a:gd name="connsiteX9" fmla="*/ 274873 w 12192000"/>
              <a:gd name="connsiteY9" fmla="*/ 2336988 h 3176298"/>
              <a:gd name="connsiteX10" fmla="*/ 307259 w 12192000"/>
              <a:gd name="connsiteY10" fmla="*/ 2331461 h 3176298"/>
              <a:gd name="connsiteX11" fmla="*/ 394511 w 12192000"/>
              <a:gd name="connsiteY11" fmla="*/ 2308601 h 3176298"/>
              <a:gd name="connsiteX12" fmla="*/ 494337 w 12192000"/>
              <a:gd name="connsiteY12" fmla="*/ 2268213 h 3176298"/>
              <a:gd name="connsiteX13" fmla="*/ 546917 w 12192000"/>
              <a:gd name="connsiteY13" fmla="*/ 2283264 h 3176298"/>
              <a:gd name="connsiteX14" fmla="*/ 730754 w 12192000"/>
              <a:gd name="connsiteY14" fmla="*/ 2240780 h 3176298"/>
              <a:gd name="connsiteX15" fmla="*/ 785432 w 12192000"/>
              <a:gd name="connsiteY15" fmla="*/ 2218682 h 3176298"/>
              <a:gd name="connsiteX16" fmla="*/ 801053 w 12192000"/>
              <a:gd name="connsiteY16" fmla="*/ 2204013 h 3176298"/>
              <a:gd name="connsiteX17" fmla="*/ 858205 w 12192000"/>
              <a:gd name="connsiteY17" fmla="*/ 2169532 h 3176298"/>
              <a:gd name="connsiteX18" fmla="*/ 949646 w 12192000"/>
              <a:gd name="connsiteY18" fmla="*/ 2157340 h 3176298"/>
              <a:gd name="connsiteX19" fmla="*/ 960887 w 12192000"/>
              <a:gd name="connsiteY19" fmla="*/ 2150099 h 3176298"/>
              <a:gd name="connsiteX20" fmla="*/ 977653 w 12192000"/>
              <a:gd name="connsiteY20" fmla="*/ 2138480 h 3176298"/>
              <a:gd name="connsiteX21" fmla="*/ 1071762 w 12192000"/>
              <a:gd name="connsiteY21" fmla="*/ 2117905 h 3176298"/>
              <a:gd name="connsiteX22" fmla="*/ 1092527 w 12192000"/>
              <a:gd name="connsiteY22" fmla="*/ 2111428 h 3176298"/>
              <a:gd name="connsiteX23" fmla="*/ 1109865 w 12192000"/>
              <a:gd name="connsiteY23" fmla="*/ 2100568 h 3176298"/>
              <a:gd name="connsiteX24" fmla="*/ 1162823 w 12192000"/>
              <a:gd name="connsiteY24" fmla="*/ 2075613 h 3176298"/>
              <a:gd name="connsiteX25" fmla="*/ 1206641 w 12192000"/>
              <a:gd name="connsiteY25" fmla="*/ 2074851 h 3176298"/>
              <a:gd name="connsiteX26" fmla="*/ 1267411 w 12192000"/>
              <a:gd name="connsiteY26" fmla="*/ 2060753 h 3176298"/>
              <a:gd name="connsiteX27" fmla="*/ 1380762 w 12192000"/>
              <a:gd name="connsiteY27" fmla="*/ 2046847 h 3176298"/>
              <a:gd name="connsiteX28" fmla="*/ 1404006 w 12192000"/>
              <a:gd name="connsiteY28" fmla="*/ 2038844 h 3176298"/>
              <a:gd name="connsiteX29" fmla="*/ 1544598 w 12192000"/>
              <a:gd name="connsiteY29" fmla="*/ 2000932 h 3176298"/>
              <a:gd name="connsiteX30" fmla="*/ 1657188 w 12192000"/>
              <a:gd name="connsiteY30" fmla="*/ 2001697 h 3176298"/>
              <a:gd name="connsiteX31" fmla="*/ 1665950 w 12192000"/>
              <a:gd name="connsiteY31" fmla="*/ 2003411 h 3176298"/>
              <a:gd name="connsiteX32" fmla="*/ 1709006 w 12192000"/>
              <a:gd name="connsiteY32" fmla="*/ 2015983 h 3176298"/>
              <a:gd name="connsiteX33" fmla="*/ 1775684 w 12192000"/>
              <a:gd name="connsiteY33" fmla="*/ 2012555 h 3176298"/>
              <a:gd name="connsiteX34" fmla="*/ 1821596 w 12192000"/>
              <a:gd name="connsiteY34" fmla="*/ 1995218 h 3176298"/>
              <a:gd name="connsiteX35" fmla="*/ 1878748 w 12192000"/>
              <a:gd name="connsiteY35" fmla="*/ 1994457 h 3176298"/>
              <a:gd name="connsiteX36" fmla="*/ 1944092 w 12192000"/>
              <a:gd name="connsiteY36" fmla="*/ 2005315 h 3176298"/>
              <a:gd name="connsiteX37" fmla="*/ 1973429 w 12192000"/>
              <a:gd name="connsiteY37" fmla="*/ 2007601 h 3176298"/>
              <a:gd name="connsiteX38" fmla="*/ 2054013 w 12192000"/>
              <a:gd name="connsiteY38" fmla="*/ 2030082 h 3176298"/>
              <a:gd name="connsiteX39" fmla="*/ 2102021 w 12192000"/>
              <a:gd name="connsiteY39" fmla="*/ 2024557 h 3176298"/>
              <a:gd name="connsiteX40" fmla="*/ 2149267 w 12192000"/>
              <a:gd name="connsiteY40" fmla="*/ 2009697 h 3176298"/>
              <a:gd name="connsiteX41" fmla="*/ 2179556 w 12192000"/>
              <a:gd name="connsiteY41" fmla="*/ 1995409 h 3176298"/>
              <a:gd name="connsiteX42" fmla="*/ 2240710 w 12192000"/>
              <a:gd name="connsiteY42" fmla="*/ 1985312 h 3176298"/>
              <a:gd name="connsiteX43" fmla="*/ 2251948 w 12192000"/>
              <a:gd name="connsiteY43" fmla="*/ 1986836 h 3176298"/>
              <a:gd name="connsiteX44" fmla="*/ 2434456 w 12192000"/>
              <a:gd name="connsiteY44" fmla="*/ 1999410 h 3176298"/>
              <a:gd name="connsiteX45" fmla="*/ 2506847 w 12192000"/>
              <a:gd name="connsiteY45" fmla="*/ 2019603 h 3176298"/>
              <a:gd name="connsiteX46" fmla="*/ 2522279 w 12192000"/>
              <a:gd name="connsiteY46" fmla="*/ 2022080 h 3176298"/>
              <a:gd name="connsiteX47" fmla="*/ 2676398 w 12192000"/>
              <a:gd name="connsiteY47" fmla="*/ 2044751 h 3176298"/>
              <a:gd name="connsiteX48" fmla="*/ 2693543 w 12192000"/>
              <a:gd name="connsiteY48" fmla="*/ 2045703 h 3176298"/>
              <a:gd name="connsiteX49" fmla="*/ 2741360 w 12192000"/>
              <a:gd name="connsiteY49" fmla="*/ 2041701 h 3176298"/>
              <a:gd name="connsiteX50" fmla="*/ 2854140 w 12192000"/>
              <a:gd name="connsiteY50" fmla="*/ 2082851 h 3176298"/>
              <a:gd name="connsiteX51" fmla="*/ 2967110 w 12192000"/>
              <a:gd name="connsiteY51" fmla="*/ 2096949 h 3176298"/>
              <a:gd name="connsiteX52" fmla="*/ 3029216 w 12192000"/>
              <a:gd name="connsiteY52" fmla="*/ 2096757 h 3176298"/>
              <a:gd name="connsiteX53" fmla="*/ 3073604 w 12192000"/>
              <a:gd name="connsiteY53" fmla="*/ 2106856 h 3176298"/>
              <a:gd name="connsiteX54" fmla="*/ 3182763 w 12192000"/>
              <a:gd name="connsiteY54" fmla="*/ 2137527 h 3176298"/>
              <a:gd name="connsiteX55" fmla="*/ 3234202 w 12192000"/>
              <a:gd name="connsiteY55" fmla="*/ 2142289 h 3176298"/>
              <a:gd name="connsiteX56" fmla="*/ 3288877 w 12192000"/>
              <a:gd name="connsiteY56" fmla="*/ 2152578 h 3176298"/>
              <a:gd name="connsiteX57" fmla="*/ 3424135 w 12192000"/>
              <a:gd name="connsiteY57" fmla="*/ 2198680 h 3176298"/>
              <a:gd name="connsiteX58" fmla="*/ 3534629 w 12192000"/>
              <a:gd name="connsiteY58" fmla="*/ 2196013 h 3176298"/>
              <a:gd name="connsiteX59" fmla="*/ 3605116 w 12192000"/>
              <a:gd name="connsiteY59" fmla="*/ 2196583 h 3176298"/>
              <a:gd name="connsiteX60" fmla="*/ 3689131 w 12192000"/>
              <a:gd name="connsiteY60" fmla="*/ 2211824 h 3176298"/>
              <a:gd name="connsiteX61" fmla="*/ 3757902 w 12192000"/>
              <a:gd name="connsiteY61" fmla="*/ 2234114 h 3176298"/>
              <a:gd name="connsiteX62" fmla="*/ 3852966 w 12192000"/>
              <a:gd name="connsiteY62" fmla="*/ 2251831 h 3176298"/>
              <a:gd name="connsiteX63" fmla="*/ 3947648 w 12192000"/>
              <a:gd name="connsiteY63" fmla="*/ 2285932 h 3176298"/>
              <a:gd name="connsiteX64" fmla="*/ 4013753 w 12192000"/>
              <a:gd name="connsiteY64" fmla="*/ 2312031 h 3176298"/>
              <a:gd name="connsiteX65" fmla="*/ 4105766 w 12192000"/>
              <a:gd name="connsiteY65" fmla="*/ 2335082 h 3176298"/>
              <a:gd name="connsiteX66" fmla="*/ 4246551 w 12192000"/>
              <a:gd name="connsiteY66" fmla="*/ 2351274 h 3176298"/>
              <a:gd name="connsiteX67" fmla="*/ 4311323 w 12192000"/>
              <a:gd name="connsiteY67" fmla="*/ 2352991 h 3176298"/>
              <a:gd name="connsiteX68" fmla="*/ 4413817 w 12192000"/>
              <a:gd name="connsiteY68" fmla="*/ 2390899 h 3176298"/>
              <a:gd name="connsiteX69" fmla="*/ 4457632 w 12192000"/>
              <a:gd name="connsiteY69" fmla="*/ 2409188 h 3176298"/>
              <a:gd name="connsiteX70" fmla="*/ 4497068 w 12192000"/>
              <a:gd name="connsiteY70" fmla="*/ 2393947 h 3176298"/>
              <a:gd name="connsiteX71" fmla="*/ 4522596 w 12192000"/>
              <a:gd name="connsiteY71" fmla="*/ 2376421 h 3176298"/>
              <a:gd name="connsiteX72" fmla="*/ 4603368 w 12192000"/>
              <a:gd name="connsiteY72" fmla="*/ 2391282 h 3176298"/>
              <a:gd name="connsiteX73" fmla="*/ 4689098 w 12192000"/>
              <a:gd name="connsiteY73" fmla="*/ 2406903 h 3176298"/>
              <a:gd name="connsiteX74" fmla="*/ 4719697 w 12192000"/>
              <a:gd name="connsiteY74" fmla="*/ 2413428 h 3176298"/>
              <a:gd name="connsiteX75" fmla="*/ 4726469 w 12192000"/>
              <a:gd name="connsiteY75" fmla="*/ 2414298 h 3176298"/>
              <a:gd name="connsiteX76" fmla="*/ 4785776 w 12192000"/>
              <a:gd name="connsiteY76" fmla="*/ 2414298 h 3176298"/>
              <a:gd name="connsiteX77" fmla="*/ 4788661 w 12192000"/>
              <a:gd name="connsiteY77" fmla="*/ 2414047 h 3176298"/>
              <a:gd name="connsiteX78" fmla="*/ 4827024 w 12192000"/>
              <a:gd name="connsiteY78" fmla="*/ 2408999 h 3176298"/>
              <a:gd name="connsiteX79" fmla="*/ 4887415 w 12192000"/>
              <a:gd name="connsiteY79" fmla="*/ 2405570 h 3176298"/>
              <a:gd name="connsiteX80" fmla="*/ 4936184 w 12192000"/>
              <a:gd name="connsiteY80" fmla="*/ 2395853 h 3176298"/>
              <a:gd name="connsiteX81" fmla="*/ 4953328 w 12192000"/>
              <a:gd name="connsiteY81" fmla="*/ 2390138 h 3176298"/>
              <a:gd name="connsiteX82" fmla="*/ 5089162 w 12192000"/>
              <a:gd name="connsiteY82" fmla="*/ 2345560 h 3176298"/>
              <a:gd name="connsiteX83" fmla="*/ 5234326 w 12192000"/>
              <a:gd name="connsiteY83" fmla="*/ 2309935 h 3176298"/>
              <a:gd name="connsiteX84" fmla="*/ 5328438 w 12192000"/>
              <a:gd name="connsiteY84" fmla="*/ 2332416 h 3176298"/>
              <a:gd name="connsiteX85" fmla="*/ 5363491 w 12192000"/>
              <a:gd name="connsiteY85" fmla="*/ 2332034 h 3176298"/>
              <a:gd name="connsiteX86" fmla="*/ 5524660 w 12192000"/>
              <a:gd name="connsiteY86" fmla="*/ 2337178 h 3176298"/>
              <a:gd name="connsiteX87" fmla="*/ 5553045 w 12192000"/>
              <a:gd name="connsiteY87" fmla="*/ 2342701 h 3176298"/>
              <a:gd name="connsiteX88" fmla="*/ 5706401 w 12192000"/>
              <a:gd name="connsiteY88" fmla="*/ 2320032 h 3176298"/>
              <a:gd name="connsiteX89" fmla="*/ 5762029 w 12192000"/>
              <a:gd name="connsiteY89" fmla="*/ 2316221 h 3176298"/>
              <a:gd name="connsiteX90" fmla="*/ 5813276 w 12192000"/>
              <a:gd name="connsiteY90" fmla="*/ 2309935 h 3176298"/>
              <a:gd name="connsiteX91" fmla="*/ 5884906 w 12192000"/>
              <a:gd name="connsiteY91" fmla="*/ 2308411 h 3176298"/>
              <a:gd name="connsiteX92" fmla="*/ 5959204 w 12192000"/>
              <a:gd name="connsiteY92" fmla="*/ 2311269 h 3176298"/>
              <a:gd name="connsiteX93" fmla="*/ 6042072 w 12192000"/>
              <a:gd name="connsiteY93" fmla="*/ 2310697 h 3176298"/>
              <a:gd name="connsiteX94" fmla="*/ 6074842 w 12192000"/>
              <a:gd name="connsiteY94" fmla="*/ 2305745 h 3176298"/>
              <a:gd name="connsiteX95" fmla="*/ 6163425 w 12192000"/>
              <a:gd name="connsiteY95" fmla="*/ 2309172 h 3176298"/>
              <a:gd name="connsiteX96" fmla="*/ 6209909 w 12192000"/>
              <a:gd name="connsiteY96" fmla="*/ 2303459 h 3176298"/>
              <a:gd name="connsiteX97" fmla="*/ 6286493 w 12192000"/>
              <a:gd name="connsiteY97" fmla="*/ 2302315 h 3176298"/>
              <a:gd name="connsiteX98" fmla="*/ 6311449 w 12192000"/>
              <a:gd name="connsiteY98" fmla="*/ 2300980 h 3176298"/>
              <a:gd name="connsiteX99" fmla="*/ 6333739 w 12192000"/>
              <a:gd name="connsiteY99" fmla="*/ 2300218 h 3176298"/>
              <a:gd name="connsiteX100" fmla="*/ 6410131 w 12192000"/>
              <a:gd name="connsiteY100" fmla="*/ 2315841 h 3176298"/>
              <a:gd name="connsiteX101" fmla="*/ 6477951 w 12192000"/>
              <a:gd name="connsiteY101" fmla="*/ 2316793 h 3176298"/>
              <a:gd name="connsiteX102" fmla="*/ 6596828 w 12192000"/>
              <a:gd name="connsiteY102" fmla="*/ 2329368 h 3176298"/>
              <a:gd name="connsiteX103" fmla="*/ 6623118 w 12192000"/>
              <a:gd name="connsiteY103" fmla="*/ 2324985 h 3176298"/>
              <a:gd name="connsiteX104" fmla="*/ 6705417 w 12192000"/>
              <a:gd name="connsiteY104" fmla="*/ 2323272 h 3176298"/>
              <a:gd name="connsiteX105" fmla="*/ 6752283 w 12192000"/>
              <a:gd name="connsiteY105" fmla="*/ 2321937 h 3176298"/>
              <a:gd name="connsiteX106" fmla="*/ 6810195 w 12192000"/>
              <a:gd name="connsiteY106" fmla="*/ 2331082 h 3176298"/>
              <a:gd name="connsiteX107" fmla="*/ 6910782 w 12192000"/>
              <a:gd name="connsiteY107" fmla="*/ 2350512 h 3176298"/>
              <a:gd name="connsiteX108" fmla="*/ 6937263 w 12192000"/>
              <a:gd name="connsiteY108" fmla="*/ 2353561 h 3176298"/>
              <a:gd name="connsiteX109" fmla="*/ 6985653 w 12192000"/>
              <a:gd name="connsiteY109" fmla="*/ 2362897 h 3176298"/>
              <a:gd name="connsiteX110" fmla="*/ 6994415 w 12192000"/>
              <a:gd name="connsiteY110" fmla="*/ 2364611 h 3176298"/>
              <a:gd name="connsiteX111" fmla="*/ 7068141 w 12192000"/>
              <a:gd name="connsiteY111" fmla="*/ 2388234 h 3176298"/>
              <a:gd name="connsiteX112" fmla="*/ 7106432 w 12192000"/>
              <a:gd name="connsiteY112" fmla="*/ 2390138 h 3176298"/>
              <a:gd name="connsiteX113" fmla="*/ 7216547 w 12192000"/>
              <a:gd name="connsiteY113" fmla="*/ 2390330 h 3176298"/>
              <a:gd name="connsiteX114" fmla="*/ 7263220 w 12192000"/>
              <a:gd name="connsiteY114" fmla="*/ 2386709 h 3176298"/>
              <a:gd name="connsiteX115" fmla="*/ 7375428 w 12192000"/>
              <a:gd name="connsiteY115" fmla="*/ 2372803 h 3176298"/>
              <a:gd name="connsiteX116" fmla="*/ 7445916 w 12192000"/>
              <a:gd name="connsiteY116" fmla="*/ 2365945 h 3176298"/>
              <a:gd name="connsiteX117" fmla="*/ 7526880 w 12192000"/>
              <a:gd name="connsiteY117" fmla="*/ 2355084 h 3176298"/>
              <a:gd name="connsiteX118" fmla="*/ 7619655 w 12192000"/>
              <a:gd name="connsiteY118" fmla="*/ 2348226 h 3176298"/>
              <a:gd name="connsiteX119" fmla="*/ 7788636 w 12192000"/>
              <a:gd name="connsiteY119" fmla="*/ 2327461 h 3176298"/>
              <a:gd name="connsiteX120" fmla="*/ 7952280 w 12192000"/>
              <a:gd name="connsiteY120" fmla="*/ 2305935 h 3176298"/>
              <a:gd name="connsiteX121" fmla="*/ 8019339 w 12192000"/>
              <a:gd name="connsiteY121" fmla="*/ 2286884 h 3176298"/>
              <a:gd name="connsiteX122" fmla="*/ 8137835 w 12192000"/>
              <a:gd name="connsiteY122" fmla="*/ 2259832 h 3176298"/>
              <a:gd name="connsiteX123" fmla="*/ 8189651 w 12192000"/>
              <a:gd name="connsiteY123" fmla="*/ 2243639 h 3176298"/>
              <a:gd name="connsiteX124" fmla="*/ 8313671 w 12192000"/>
              <a:gd name="connsiteY124" fmla="*/ 2209920 h 3176298"/>
              <a:gd name="connsiteX125" fmla="*/ 8459979 w 12192000"/>
              <a:gd name="connsiteY125" fmla="*/ 2158864 h 3176298"/>
              <a:gd name="connsiteX126" fmla="*/ 8516369 w 12192000"/>
              <a:gd name="connsiteY126" fmla="*/ 2144003 h 3176298"/>
              <a:gd name="connsiteX127" fmla="*/ 8657726 w 12192000"/>
              <a:gd name="connsiteY127" fmla="*/ 2106284 h 3176298"/>
              <a:gd name="connsiteX128" fmla="*/ 8711448 w 12192000"/>
              <a:gd name="connsiteY128" fmla="*/ 2098664 h 3176298"/>
              <a:gd name="connsiteX129" fmla="*/ 8772219 w 12192000"/>
              <a:gd name="connsiteY129" fmla="*/ 2082280 h 3176298"/>
              <a:gd name="connsiteX130" fmla="*/ 8845565 w 12192000"/>
              <a:gd name="connsiteY130" fmla="*/ 2053705 h 3176298"/>
              <a:gd name="connsiteX131" fmla="*/ 8967871 w 12192000"/>
              <a:gd name="connsiteY131" fmla="*/ 2011221 h 3176298"/>
              <a:gd name="connsiteX132" fmla="*/ 9015878 w 12192000"/>
              <a:gd name="connsiteY132" fmla="*/ 2001124 h 3176298"/>
              <a:gd name="connsiteX133" fmla="*/ 9234579 w 12192000"/>
              <a:gd name="connsiteY133" fmla="*/ 1935209 h 3176298"/>
              <a:gd name="connsiteX134" fmla="*/ 9346597 w 12192000"/>
              <a:gd name="connsiteY134" fmla="*/ 1896917 h 3176298"/>
              <a:gd name="connsiteX135" fmla="*/ 9416321 w 12192000"/>
              <a:gd name="connsiteY135" fmla="*/ 1880724 h 3176298"/>
              <a:gd name="connsiteX136" fmla="*/ 9477283 w 12192000"/>
              <a:gd name="connsiteY136" fmla="*/ 1856149 h 3176298"/>
              <a:gd name="connsiteX137" fmla="*/ 9666265 w 12192000"/>
              <a:gd name="connsiteY137" fmla="*/ 1787186 h 3176298"/>
              <a:gd name="connsiteX138" fmla="*/ 9754088 w 12192000"/>
              <a:gd name="connsiteY138" fmla="*/ 1741464 h 3176298"/>
              <a:gd name="connsiteX139" fmla="*/ 9899446 w 12192000"/>
              <a:gd name="connsiteY139" fmla="*/ 1656880 h 3176298"/>
              <a:gd name="connsiteX140" fmla="*/ 9993175 w 12192000"/>
              <a:gd name="connsiteY140" fmla="*/ 1576487 h 3176298"/>
              <a:gd name="connsiteX141" fmla="*/ 10044230 w 12192000"/>
              <a:gd name="connsiteY141" fmla="*/ 1540480 h 3176298"/>
              <a:gd name="connsiteX142" fmla="*/ 10131863 w 12192000"/>
              <a:gd name="connsiteY142" fmla="*/ 1485613 h 3176298"/>
              <a:gd name="connsiteX143" fmla="*/ 10242357 w 12192000"/>
              <a:gd name="connsiteY143" fmla="*/ 1410555 h 3176298"/>
              <a:gd name="connsiteX144" fmla="*/ 10363709 w 12192000"/>
              <a:gd name="connsiteY144" fmla="*/ 1359499 h 3176298"/>
              <a:gd name="connsiteX145" fmla="*/ 10428291 w 12192000"/>
              <a:gd name="connsiteY145" fmla="*/ 1314920 h 3176298"/>
              <a:gd name="connsiteX146" fmla="*/ 10490969 w 12192000"/>
              <a:gd name="connsiteY146" fmla="*/ 1267104 h 3176298"/>
              <a:gd name="connsiteX147" fmla="*/ 10523354 w 12192000"/>
              <a:gd name="connsiteY147" fmla="*/ 1238337 h 3176298"/>
              <a:gd name="connsiteX148" fmla="*/ 10590031 w 12192000"/>
              <a:gd name="connsiteY148" fmla="*/ 1191664 h 3176298"/>
              <a:gd name="connsiteX149" fmla="*/ 10656519 w 12192000"/>
              <a:gd name="connsiteY149" fmla="*/ 1156038 h 3176298"/>
              <a:gd name="connsiteX150" fmla="*/ 10703573 w 12192000"/>
              <a:gd name="connsiteY150" fmla="*/ 1120603 h 3176298"/>
              <a:gd name="connsiteX151" fmla="*/ 10764534 w 12192000"/>
              <a:gd name="connsiteY151" fmla="*/ 1067643 h 3176298"/>
              <a:gd name="connsiteX152" fmla="*/ 10850453 w 12192000"/>
              <a:gd name="connsiteY152" fmla="*/ 1014301 h 3176298"/>
              <a:gd name="connsiteX153" fmla="*/ 10929704 w 12192000"/>
              <a:gd name="connsiteY153" fmla="*/ 980201 h 3176298"/>
              <a:gd name="connsiteX154" fmla="*/ 10967423 w 12192000"/>
              <a:gd name="connsiteY154" fmla="*/ 930289 h 3176298"/>
              <a:gd name="connsiteX155" fmla="*/ 11058869 w 12192000"/>
              <a:gd name="connsiteY155" fmla="*/ 838084 h 3176298"/>
              <a:gd name="connsiteX156" fmla="*/ 11172600 w 12192000"/>
              <a:gd name="connsiteY156" fmla="*/ 762834 h 3176298"/>
              <a:gd name="connsiteX157" fmla="*/ 11275283 w 12192000"/>
              <a:gd name="connsiteY157" fmla="*/ 673676 h 3176298"/>
              <a:gd name="connsiteX158" fmla="*/ 11320623 w 12192000"/>
              <a:gd name="connsiteY158" fmla="*/ 639195 h 3176298"/>
              <a:gd name="connsiteX159" fmla="*/ 11374346 w 12192000"/>
              <a:gd name="connsiteY159" fmla="*/ 601664 h 3176298"/>
              <a:gd name="connsiteX160" fmla="*/ 11448453 w 12192000"/>
              <a:gd name="connsiteY160" fmla="*/ 567755 h 3176298"/>
              <a:gd name="connsiteX161" fmla="*/ 11532275 w 12192000"/>
              <a:gd name="connsiteY161" fmla="*/ 522605 h 3176298"/>
              <a:gd name="connsiteX162" fmla="*/ 11562947 w 12192000"/>
              <a:gd name="connsiteY162" fmla="*/ 486598 h 3176298"/>
              <a:gd name="connsiteX163" fmla="*/ 11672489 w 12192000"/>
              <a:gd name="connsiteY163" fmla="*/ 335337 h 3176298"/>
              <a:gd name="connsiteX164" fmla="*/ 11821656 w 12192000"/>
              <a:gd name="connsiteY164" fmla="*/ 207889 h 3176298"/>
              <a:gd name="connsiteX165" fmla="*/ 11986443 w 12192000"/>
              <a:gd name="connsiteY165" fmla="*/ 104824 h 3176298"/>
              <a:gd name="connsiteX166" fmla="*/ 12026448 w 12192000"/>
              <a:gd name="connsiteY166" fmla="*/ 88821 h 3176298"/>
              <a:gd name="connsiteX167" fmla="*/ 12160947 w 12192000"/>
              <a:gd name="connsiteY167" fmla="*/ 28621 h 3176298"/>
              <a:gd name="connsiteX168" fmla="*/ 12192000 w 12192000"/>
              <a:gd name="connsiteY168" fmla="*/ 0 h 3176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</a:cxnLst>
            <a:rect l="l" t="t" r="r" b="b"/>
            <a:pathLst>
              <a:path w="12192000" h="3176298">
                <a:moveTo>
                  <a:pt x="12192000" y="0"/>
                </a:moveTo>
                <a:lnTo>
                  <a:pt x="12192000" y="3176298"/>
                </a:lnTo>
                <a:lnTo>
                  <a:pt x="0" y="3176298"/>
                </a:lnTo>
                <a:lnTo>
                  <a:pt x="0" y="2264980"/>
                </a:lnTo>
                <a:lnTo>
                  <a:pt x="544" y="2264980"/>
                </a:lnTo>
                <a:lnTo>
                  <a:pt x="544" y="2392219"/>
                </a:lnTo>
                <a:lnTo>
                  <a:pt x="61197" y="2387448"/>
                </a:lnTo>
                <a:cubicBezTo>
                  <a:pt x="80794" y="2382137"/>
                  <a:pt x="99990" y="2374707"/>
                  <a:pt x="119613" y="2369945"/>
                </a:cubicBezTo>
                <a:cubicBezTo>
                  <a:pt x="137898" y="2365563"/>
                  <a:pt x="155046" y="2355466"/>
                  <a:pt x="172384" y="2347084"/>
                </a:cubicBezTo>
                <a:cubicBezTo>
                  <a:pt x="205529" y="2331082"/>
                  <a:pt x="240965" y="2341178"/>
                  <a:pt x="274873" y="2336988"/>
                </a:cubicBezTo>
                <a:cubicBezTo>
                  <a:pt x="285732" y="2335653"/>
                  <a:pt x="296590" y="2334130"/>
                  <a:pt x="307259" y="2331461"/>
                </a:cubicBezTo>
                <a:cubicBezTo>
                  <a:pt x="336408" y="2324413"/>
                  <a:pt x="366127" y="2318317"/>
                  <a:pt x="394511" y="2308601"/>
                </a:cubicBezTo>
                <a:cubicBezTo>
                  <a:pt x="426709" y="2297743"/>
                  <a:pt x="457572" y="2283264"/>
                  <a:pt x="494337" y="2268213"/>
                </a:cubicBezTo>
                <a:cubicBezTo>
                  <a:pt x="507102" y="2272024"/>
                  <a:pt x="526724" y="2282312"/>
                  <a:pt x="546917" y="2283264"/>
                </a:cubicBezTo>
                <a:cubicBezTo>
                  <a:pt x="611880" y="2286503"/>
                  <a:pt x="672650" y="2268786"/>
                  <a:pt x="730754" y="2240780"/>
                </a:cubicBezTo>
                <a:cubicBezTo>
                  <a:pt x="748471" y="2232399"/>
                  <a:pt x="767524" y="2226874"/>
                  <a:pt x="785432" y="2218682"/>
                </a:cubicBezTo>
                <a:cubicBezTo>
                  <a:pt x="791717" y="2215826"/>
                  <a:pt x="799909" y="2209730"/>
                  <a:pt x="801053" y="2204013"/>
                </a:cubicBezTo>
                <a:cubicBezTo>
                  <a:pt x="807719" y="2170866"/>
                  <a:pt x="832486" y="2171436"/>
                  <a:pt x="858205" y="2169532"/>
                </a:cubicBezTo>
                <a:cubicBezTo>
                  <a:pt x="888877" y="2167247"/>
                  <a:pt x="919165" y="2161912"/>
                  <a:pt x="949646" y="2157340"/>
                </a:cubicBezTo>
                <a:cubicBezTo>
                  <a:pt x="953648" y="2156768"/>
                  <a:pt x="957266" y="2152768"/>
                  <a:pt x="960887" y="2150099"/>
                </a:cubicBezTo>
                <a:cubicBezTo>
                  <a:pt x="966411" y="2146099"/>
                  <a:pt x="971554" y="2140003"/>
                  <a:pt x="977653" y="2138480"/>
                </a:cubicBezTo>
                <a:cubicBezTo>
                  <a:pt x="1008894" y="2131049"/>
                  <a:pt x="1040327" y="2124763"/>
                  <a:pt x="1071762" y="2117905"/>
                </a:cubicBezTo>
                <a:cubicBezTo>
                  <a:pt x="1078810" y="2116380"/>
                  <a:pt x="1086048" y="2114476"/>
                  <a:pt x="1092527" y="2111428"/>
                </a:cubicBezTo>
                <a:cubicBezTo>
                  <a:pt x="1098623" y="2108570"/>
                  <a:pt x="1103767" y="2103616"/>
                  <a:pt x="1109865" y="2100568"/>
                </a:cubicBezTo>
                <a:cubicBezTo>
                  <a:pt x="1126437" y="2092378"/>
                  <a:pt x="1143394" y="2084757"/>
                  <a:pt x="1162823" y="2075613"/>
                </a:cubicBezTo>
                <a:cubicBezTo>
                  <a:pt x="1173681" y="2092757"/>
                  <a:pt x="1188354" y="2083041"/>
                  <a:pt x="1206641" y="2074851"/>
                </a:cubicBezTo>
                <a:cubicBezTo>
                  <a:pt x="1225310" y="2066468"/>
                  <a:pt x="1246837" y="2063801"/>
                  <a:pt x="1267411" y="2060753"/>
                </a:cubicBezTo>
                <a:cubicBezTo>
                  <a:pt x="1305132" y="2055228"/>
                  <a:pt x="1343044" y="2051799"/>
                  <a:pt x="1380762" y="2046847"/>
                </a:cubicBezTo>
                <a:cubicBezTo>
                  <a:pt x="1388765" y="2045703"/>
                  <a:pt x="1397909" y="2043608"/>
                  <a:pt x="1404006" y="2038844"/>
                </a:cubicBezTo>
                <a:cubicBezTo>
                  <a:pt x="1445725" y="2006839"/>
                  <a:pt x="1496403" y="1997887"/>
                  <a:pt x="1544598" y="2000932"/>
                </a:cubicBezTo>
                <a:cubicBezTo>
                  <a:pt x="1582510" y="2003220"/>
                  <a:pt x="1619658" y="2004935"/>
                  <a:pt x="1657188" y="2001697"/>
                </a:cubicBezTo>
                <a:cubicBezTo>
                  <a:pt x="1660046" y="2001505"/>
                  <a:pt x="1663856" y="2001887"/>
                  <a:pt x="1665950" y="2003411"/>
                </a:cubicBezTo>
                <a:cubicBezTo>
                  <a:pt x="1678904" y="2013507"/>
                  <a:pt x="1692431" y="2014269"/>
                  <a:pt x="1709006" y="2015983"/>
                </a:cubicBezTo>
                <a:cubicBezTo>
                  <a:pt x="1732439" y="2018461"/>
                  <a:pt x="1753965" y="2016745"/>
                  <a:pt x="1775684" y="2012555"/>
                </a:cubicBezTo>
                <a:cubicBezTo>
                  <a:pt x="1791496" y="2009507"/>
                  <a:pt x="1807497" y="2003220"/>
                  <a:pt x="1821596" y="1995218"/>
                </a:cubicBezTo>
                <a:cubicBezTo>
                  <a:pt x="1841216" y="1983978"/>
                  <a:pt x="1860079" y="1979597"/>
                  <a:pt x="1878748" y="1994457"/>
                </a:cubicBezTo>
                <a:cubicBezTo>
                  <a:pt x="1898940" y="2010269"/>
                  <a:pt x="1921800" y="2004745"/>
                  <a:pt x="1944092" y="2005315"/>
                </a:cubicBezTo>
                <a:cubicBezTo>
                  <a:pt x="1953806" y="2005507"/>
                  <a:pt x="1964094" y="2005124"/>
                  <a:pt x="1973429" y="2007601"/>
                </a:cubicBezTo>
                <a:cubicBezTo>
                  <a:pt x="2000479" y="2014651"/>
                  <a:pt x="2026581" y="2025320"/>
                  <a:pt x="2054013" y="2030082"/>
                </a:cubicBezTo>
                <a:cubicBezTo>
                  <a:pt x="2069254" y="2032747"/>
                  <a:pt x="2086208" y="2027986"/>
                  <a:pt x="2102021" y="2024557"/>
                </a:cubicBezTo>
                <a:cubicBezTo>
                  <a:pt x="2118023" y="2020937"/>
                  <a:pt x="2133834" y="2015413"/>
                  <a:pt x="2149267" y="2009697"/>
                </a:cubicBezTo>
                <a:cubicBezTo>
                  <a:pt x="2159743" y="2005887"/>
                  <a:pt x="2171173" y="2002267"/>
                  <a:pt x="2179556" y="1995409"/>
                </a:cubicBezTo>
                <a:cubicBezTo>
                  <a:pt x="2198608" y="1979788"/>
                  <a:pt x="2218229" y="1977120"/>
                  <a:pt x="2240710" y="1985312"/>
                </a:cubicBezTo>
                <a:cubicBezTo>
                  <a:pt x="2244137" y="1986647"/>
                  <a:pt x="2248138" y="1986647"/>
                  <a:pt x="2251948" y="1986836"/>
                </a:cubicBezTo>
                <a:cubicBezTo>
                  <a:pt x="2312915" y="1990836"/>
                  <a:pt x="2373874" y="1993314"/>
                  <a:pt x="2434456" y="1999410"/>
                </a:cubicBezTo>
                <a:cubicBezTo>
                  <a:pt x="2459029" y="2001887"/>
                  <a:pt x="2482652" y="2012745"/>
                  <a:pt x="2506847" y="2019603"/>
                </a:cubicBezTo>
                <a:cubicBezTo>
                  <a:pt x="2511800" y="2020937"/>
                  <a:pt x="2517327" y="2023033"/>
                  <a:pt x="2522279" y="2022080"/>
                </a:cubicBezTo>
                <a:cubicBezTo>
                  <a:pt x="2576191" y="2012555"/>
                  <a:pt x="2626677" y="2026461"/>
                  <a:pt x="2676398" y="2044751"/>
                </a:cubicBezTo>
                <a:cubicBezTo>
                  <a:pt x="2681540" y="2046656"/>
                  <a:pt x="2687827" y="2046084"/>
                  <a:pt x="2693543" y="2045703"/>
                </a:cubicBezTo>
                <a:cubicBezTo>
                  <a:pt x="2709548" y="2044370"/>
                  <a:pt x="2726882" y="2037701"/>
                  <a:pt x="2741360" y="2041701"/>
                </a:cubicBezTo>
                <a:cubicBezTo>
                  <a:pt x="2779842" y="2052753"/>
                  <a:pt x="2817943" y="2066087"/>
                  <a:pt x="2854140" y="2082851"/>
                </a:cubicBezTo>
                <a:cubicBezTo>
                  <a:pt x="2890910" y="2099805"/>
                  <a:pt x="2925008" y="2114095"/>
                  <a:pt x="2967110" y="2096949"/>
                </a:cubicBezTo>
                <a:cubicBezTo>
                  <a:pt x="2985016" y="2089709"/>
                  <a:pt x="3008639" y="2094853"/>
                  <a:pt x="3029216" y="2096757"/>
                </a:cubicBezTo>
                <a:cubicBezTo>
                  <a:pt x="3044264" y="2098282"/>
                  <a:pt x="3058743" y="2106856"/>
                  <a:pt x="3073604" y="2106856"/>
                </a:cubicBezTo>
                <a:cubicBezTo>
                  <a:pt x="3113231" y="2106856"/>
                  <a:pt x="3148472" y="2116953"/>
                  <a:pt x="3182763" y="2137527"/>
                </a:cubicBezTo>
                <a:cubicBezTo>
                  <a:pt x="3196102" y="2145528"/>
                  <a:pt x="3216867" y="2140193"/>
                  <a:pt x="3234202" y="2142289"/>
                </a:cubicBezTo>
                <a:cubicBezTo>
                  <a:pt x="3252492" y="2144765"/>
                  <a:pt x="3271348" y="2147051"/>
                  <a:pt x="3288877" y="2152578"/>
                </a:cubicBezTo>
                <a:cubicBezTo>
                  <a:pt x="3334216" y="2167056"/>
                  <a:pt x="3378986" y="2183439"/>
                  <a:pt x="3424135" y="2198680"/>
                </a:cubicBezTo>
                <a:cubicBezTo>
                  <a:pt x="3461282" y="2211253"/>
                  <a:pt x="3497862" y="2201347"/>
                  <a:pt x="3534629" y="2196013"/>
                </a:cubicBezTo>
                <a:cubicBezTo>
                  <a:pt x="3557682" y="2192583"/>
                  <a:pt x="3579206" y="2184391"/>
                  <a:pt x="3605116" y="2196583"/>
                </a:cubicBezTo>
                <a:cubicBezTo>
                  <a:pt x="3629882" y="2208205"/>
                  <a:pt x="3661315" y="2205537"/>
                  <a:pt x="3689131" y="2211824"/>
                </a:cubicBezTo>
                <a:cubicBezTo>
                  <a:pt x="3712565" y="2217157"/>
                  <a:pt x="3735231" y="2225732"/>
                  <a:pt x="3757902" y="2234114"/>
                </a:cubicBezTo>
                <a:cubicBezTo>
                  <a:pt x="3788766" y="2245545"/>
                  <a:pt x="3819245" y="2257545"/>
                  <a:pt x="3852966" y="2251831"/>
                </a:cubicBezTo>
                <a:cubicBezTo>
                  <a:pt x="3891259" y="2245353"/>
                  <a:pt x="3917546" y="2269738"/>
                  <a:pt x="3947648" y="2285932"/>
                </a:cubicBezTo>
                <a:cubicBezTo>
                  <a:pt x="3968414" y="2296980"/>
                  <a:pt x="3991083" y="2305172"/>
                  <a:pt x="4013753" y="2312031"/>
                </a:cubicBezTo>
                <a:cubicBezTo>
                  <a:pt x="4044043" y="2320985"/>
                  <a:pt x="4075285" y="2326320"/>
                  <a:pt x="4105766" y="2335082"/>
                </a:cubicBezTo>
                <a:cubicBezTo>
                  <a:pt x="4151870" y="2348226"/>
                  <a:pt x="4198546" y="2358514"/>
                  <a:pt x="4246551" y="2351274"/>
                </a:cubicBezTo>
                <a:cubicBezTo>
                  <a:pt x="4268649" y="2348036"/>
                  <a:pt x="4289227" y="2348226"/>
                  <a:pt x="4311323" y="2352991"/>
                </a:cubicBezTo>
                <a:cubicBezTo>
                  <a:pt x="4347518" y="2360801"/>
                  <a:pt x="4384668" y="2361753"/>
                  <a:pt x="4413817" y="2390899"/>
                </a:cubicBezTo>
                <a:cubicBezTo>
                  <a:pt x="4424104" y="2401188"/>
                  <a:pt x="4442581" y="2403853"/>
                  <a:pt x="4457632" y="2409188"/>
                </a:cubicBezTo>
                <a:cubicBezTo>
                  <a:pt x="4474969" y="2415476"/>
                  <a:pt x="4487731" y="2412236"/>
                  <a:pt x="4497068" y="2393947"/>
                </a:cubicBezTo>
                <a:cubicBezTo>
                  <a:pt x="4501257" y="2385757"/>
                  <a:pt x="4513260" y="2377755"/>
                  <a:pt x="4522596" y="2376421"/>
                </a:cubicBezTo>
                <a:cubicBezTo>
                  <a:pt x="4550599" y="2372421"/>
                  <a:pt x="4576318" y="2378327"/>
                  <a:pt x="4603368" y="2391282"/>
                </a:cubicBezTo>
                <a:cubicBezTo>
                  <a:pt x="4628705" y="2403474"/>
                  <a:pt x="4660331" y="2402140"/>
                  <a:pt x="4689098" y="2406903"/>
                </a:cubicBezTo>
                <a:cubicBezTo>
                  <a:pt x="4699289" y="2408618"/>
                  <a:pt x="4709482" y="2411237"/>
                  <a:pt x="4719697" y="2413428"/>
                </a:cubicBezTo>
                <a:lnTo>
                  <a:pt x="4726469" y="2414298"/>
                </a:lnTo>
                <a:lnTo>
                  <a:pt x="4785776" y="2414298"/>
                </a:lnTo>
                <a:lnTo>
                  <a:pt x="4788661" y="2414047"/>
                </a:lnTo>
                <a:cubicBezTo>
                  <a:pt x="4801401" y="2412237"/>
                  <a:pt x="4814166" y="2410142"/>
                  <a:pt x="4827024" y="2408999"/>
                </a:cubicBezTo>
                <a:cubicBezTo>
                  <a:pt x="4847027" y="2407095"/>
                  <a:pt x="4867412" y="2407856"/>
                  <a:pt x="4887415" y="2405570"/>
                </a:cubicBezTo>
                <a:cubicBezTo>
                  <a:pt x="4903799" y="2403853"/>
                  <a:pt x="4919991" y="2399474"/>
                  <a:pt x="4936184" y="2395853"/>
                </a:cubicBezTo>
                <a:cubicBezTo>
                  <a:pt x="4942089" y="2394520"/>
                  <a:pt x="4947996" y="2389376"/>
                  <a:pt x="4953328" y="2390138"/>
                </a:cubicBezTo>
                <a:cubicBezTo>
                  <a:pt x="5006292" y="2398330"/>
                  <a:pt x="5044391" y="2361753"/>
                  <a:pt x="5089162" y="2345560"/>
                </a:cubicBezTo>
                <a:cubicBezTo>
                  <a:pt x="5136216" y="2328413"/>
                  <a:pt x="5181748" y="2302124"/>
                  <a:pt x="5234326" y="2309935"/>
                </a:cubicBezTo>
                <a:cubicBezTo>
                  <a:pt x="5266141" y="2314697"/>
                  <a:pt x="5296812" y="2325747"/>
                  <a:pt x="5328438" y="2332416"/>
                </a:cubicBezTo>
                <a:cubicBezTo>
                  <a:pt x="5339677" y="2334701"/>
                  <a:pt x="5352250" y="2334320"/>
                  <a:pt x="5363491" y="2332034"/>
                </a:cubicBezTo>
                <a:cubicBezTo>
                  <a:pt x="5417784" y="2321555"/>
                  <a:pt x="5471316" y="2320032"/>
                  <a:pt x="5524660" y="2337178"/>
                </a:cubicBezTo>
                <a:cubicBezTo>
                  <a:pt x="5533802" y="2340036"/>
                  <a:pt x="5543518" y="2342701"/>
                  <a:pt x="5553045" y="2342701"/>
                </a:cubicBezTo>
                <a:cubicBezTo>
                  <a:pt x="5605244" y="2342701"/>
                  <a:pt x="5656488" y="2338701"/>
                  <a:pt x="5706401" y="2320032"/>
                </a:cubicBezTo>
                <a:cubicBezTo>
                  <a:pt x="5723166" y="2313745"/>
                  <a:pt x="5743551" y="2317745"/>
                  <a:pt x="5762029" y="2316221"/>
                </a:cubicBezTo>
                <a:cubicBezTo>
                  <a:pt x="5779174" y="2314889"/>
                  <a:pt x="5796702" y="2314317"/>
                  <a:pt x="5813276" y="2309935"/>
                </a:cubicBezTo>
                <a:cubicBezTo>
                  <a:pt x="5837472" y="2303459"/>
                  <a:pt x="5859949" y="2302697"/>
                  <a:pt x="5884906" y="2308411"/>
                </a:cubicBezTo>
                <a:cubicBezTo>
                  <a:pt x="5908719" y="2313745"/>
                  <a:pt x="5934438" y="2311079"/>
                  <a:pt x="5959204" y="2311269"/>
                </a:cubicBezTo>
                <a:cubicBezTo>
                  <a:pt x="5986828" y="2311459"/>
                  <a:pt x="6014449" y="2311649"/>
                  <a:pt x="6042072" y="2310697"/>
                </a:cubicBezTo>
                <a:cubicBezTo>
                  <a:pt x="6053124" y="2310317"/>
                  <a:pt x="6065695" y="2302697"/>
                  <a:pt x="6074842" y="2305745"/>
                </a:cubicBezTo>
                <a:cubicBezTo>
                  <a:pt x="6104368" y="2316031"/>
                  <a:pt x="6133897" y="2303649"/>
                  <a:pt x="6163425" y="2309172"/>
                </a:cubicBezTo>
                <a:cubicBezTo>
                  <a:pt x="6177905" y="2312031"/>
                  <a:pt x="6194288" y="2304220"/>
                  <a:pt x="6209909" y="2303459"/>
                </a:cubicBezTo>
                <a:cubicBezTo>
                  <a:pt x="6235437" y="2302124"/>
                  <a:pt x="6260964" y="2302697"/>
                  <a:pt x="6286493" y="2302315"/>
                </a:cubicBezTo>
                <a:cubicBezTo>
                  <a:pt x="6294876" y="2302124"/>
                  <a:pt x="6303068" y="2301362"/>
                  <a:pt x="6311449" y="2300980"/>
                </a:cubicBezTo>
                <a:cubicBezTo>
                  <a:pt x="6318880" y="2300601"/>
                  <a:pt x="6326691" y="2298887"/>
                  <a:pt x="6333739" y="2300218"/>
                </a:cubicBezTo>
                <a:cubicBezTo>
                  <a:pt x="6359268" y="2304983"/>
                  <a:pt x="6384414" y="2312793"/>
                  <a:pt x="6410131" y="2315841"/>
                </a:cubicBezTo>
                <a:cubicBezTo>
                  <a:pt x="6432420" y="2318507"/>
                  <a:pt x="6455472" y="2314889"/>
                  <a:pt x="6477951" y="2316793"/>
                </a:cubicBezTo>
                <a:cubicBezTo>
                  <a:pt x="6517576" y="2320032"/>
                  <a:pt x="6557201" y="2325747"/>
                  <a:pt x="6596828" y="2329368"/>
                </a:cubicBezTo>
                <a:cubicBezTo>
                  <a:pt x="6605401" y="2330130"/>
                  <a:pt x="6614353" y="2325365"/>
                  <a:pt x="6623118" y="2324985"/>
                </a:cubicBezTo>
                <a:cubicBezTo>
                  <a:pt x="6650551" y="2324033"/>
                  <a:pt x="6677984" y="2323841"/>
                  <a:pt x="6705417" y="2323272"/>
                </a:cubicBezTo>
                <a:cubicBezTo>
                  <a:pt x="6721038" y="2323080"/>
                  <a:pt x="6736851" y="2323651"/>
                  <a:pt x="6752283" y="2321937"/>
                </a:cubicBezTo>
                <a:cubicBezTo>
                  <a:pt x="6772665" y="2319651"/>
                  <a:pt x="6791144" y="2316221"/>
                  <a:pt x="6810195" y="2331082"/>
                </a:cubicBezTo>
                <a:cubicBezTo>
                  <a:pt x="6839534" y="2354132"/>
                  <a:pt x="6876872" y="2345178"/>
                  <a:pt x="6910782" y="2350512"/>
                </a:cubicBezTo>
                <a:cubicBezTo>
                  <a:pt x="6919547" y="2351847"/>
                  <a:pt x="6928501" y="2352036"/>
                  <a:pt x="6937263" y="2353561"/>
                </a:cubicBezTo>
                <a:cubicBezTo>
                  <a:pt x="6953457" y="2356418"/>
                  <a:pt x="6969457" y="2359657"/>
                  <a:pt x="6985653" y="2362897"/>
                </a:cubicBezTo>
                <a:cubicBezTo>
                  <a:pt x="6988509" y="2363467"/>
                  <a:pt x="6991747" y="2363659"/>
                  <a:pt x="6994415" y="2364611"/>
                </a:cubicBezTo>
                <a:cubicBezTo>
                  <a:pt x="7018991" y="2372611"/>
                  <a:pt x="7043184" y="2381755"/>
                  <a:pt x="7068141" y="2388234"/>
                </a:cubicBezTo>
                <a:cubicBezTo>
                  <a:pt x="7080334" y="2391472"/>
                  <a:pt x="7093860" y="2391853"/>
                  <a:pt x="7106432" y="2390138"/>
                </a:cubicBezTo>
                <a:cubicBezTo>
                  <a:pt x="7143199" y="2385185"/>
                  <a:pt x="7179587" y="2383089"/>
                  <a:pt x="7216547" y="2390330"/>
                </a:cubicBezTo>
                <a:cubicBezTo>
                  <a:pt x="7231214" y="2393186"/>
                  <a:pt x="7247599" y="2388424"/>
                  <a:pt x="7263220" y="2386709"/>
                </a:cubicBezTo>
                <a:cubicBezTo>
                  <a:pt x="7300559" y="2382137"/>
                  <a:pt x="7337899" y="2377183"/>
                  <a:pt x="7375428" y="2372803"/>
                </a:cubicBezTo>
                <a:cubicBezTo>
                  <a:pt x="7398860" y="2370135"/>
                  <a:pt x="7422483" y="2368611"/>
                  <a:pt x="7445916" y="2365945"/>
                </a:cubicBezTo>
                <a:cubicBezTo>
                  <a:pt x="7472967" y="2362705"/>
                  <a:pt x="7499828" y="2357753"/>
                  <a:pt x="7526880" y="2355084"/>
                </a:cubicBezTo>
                <a:cubicBezTo>
                  <a:pt x="7557742" y="2352036"/>
                  <a:pt x="7588795" y="2351466"/>
                  <a:pt x="7619655" y="2348226"/>
                </a:cubicBezTo>
                <a:cubicBezTo>
                  <a:pt x="7676047" y="2341940"/>
                  <a:pt x="7732247" y="2334509"/>
                  <a:pt x="7788636" y="2327461"/>
                </a:cubicBezTo>
                <a:cubicBezTo>
                  <a:pt x="7843311" y="2320603"/>
                  <a:pt x="7897987" y="2314507"/>
                  <a:pt x="7952280" y="2305935"/>
                </a:cubicBezTo>
                <a:cubicBezTo>
                  <a:pt x="7975142" y="2302315"/>
                  <a:pt x="7996859" y="2292408"/>
                  <a:pt x="8019339" y="2286884"/>
                </a:cubicBezTo>
                <a:cubicBezTo>
                  <a:pt x="8058774" y="2277357"/>
                  <a:pt x="8098590" y="2269357"/>
                  <a:pt x="8137835" y="2259832"/>
                </a:cubicBezTo>
                <a:cubicBezTo>
                  <a:pt x="8155359" y="2255641"/>
                  <a:pt x="8172124" y="2248593"/>
                  <a:pt x="8189651" y="2243639"/>
                </a:cubicBezTo>
                <a:cubicBezTo>
                  <a:pt x="8230992" y="2232208"/>
                  <a:pt x="8272903" y="2222874"/>
                  <a:pt x="8313671" y="2209920"/>
                </a:cubicBezTo>
                <a:cubicBezTo>
                  <a:pt x="8362822" y="2194297"/>
                  <a:pt x="8411019" y="2175439"/>
                  <a:pt x="8459979" y="2158864"/>
                </a:cubicBezTo>
                <a:cubicBezTo>
                  <a:pt x="8478269" y="2152578"/>
                  <a:pt x="8497511" y="2148957"/>
                  <a:pt x="8516369" y="2144003"/>
                </a:cubicBezTo>
                <a:cubicBezTo>
                  <a:pt x="8563425" y="2131431"/>
                  <a:pt x="8610288" y="2118095"/>
                  <a:pt x="8657726" y="2106284"/>
                </a:cubicBezTo>
                <a:cubicBezTo>
                  <a:pt x="8675253" y="2101901"/>
                  <a:pt x="8693731" y="2102284"/>
                  <a:pt x="8711448" y="2098664"/>
                </a:cubicBezTo>
                <a:cubicBezTo>
                  <a:pt x="8732023" y="2094472"/>
                  <a:pt x="8752407" y="2089138"/>
                  <a:pt x="8772219" y="2082280"/>
                </a:cubicBezTo>
                <a:cubicBezTo>
                  <a:pt x="8796985" y="2073707"/>
                  <a:pt x="8820990" y="2062659"/>
                  <a:pt x="8845565" y="2053705"/>
                </a:cubicBezTo>
                <a:cubicBezTo>
                  <a:pt x="8886142" y="2039034"/>
                  <a:pt x="8926911" y="2024557"/>
                  <a:pt x="8967871" y="2011221"/>
                </a:cubicBezTo>
                <a:cubicBezTo>
                  <a:pt x="8983301" y="2006268"/>
                  <a:pt x="9000257" y="2005697"/>
                  <a:pt x="9015878" y="2001124"/>
                </a:cubicBezTo>
                <a:cubicBezTo>
                  <a:pt x="9088840" y="1979597"/>
                  <a:pt x="9161805" y="1957880"/>
                  <a:pt x="9234579" y="1935209"/>
                </a:cubicBezTo>
                <a:cubicBezTo>
                  <a:pt x="9272298" y="1923399"/>
                  <a:pt x="9308875" y="1908538"/>
                  <a:pt x="9346597" y="1896917"/>
                </a:cubicBezTo>
                <a:cubicBezTo>
                  <a:pt x="9369267" y="1889869"/>
                  <a:pt x="9393650" y="1887773"/>
                  <a:pt x="9416321" y="1880724"/>
                </a:cubicBezTo>
                <a:cubicBezTo>
                  <a:pt x="9437278" y="1874247"/>
                  <a:pt x="9456709" y="1863578"/>
                  <a:pt x="9477283" y="1856149"/>
                </a:cubicBezTo>
                <a:cubicBezTo>
                  <a:pt x="9540152" y="1833097"/>
                  <a:pt x="9603971" y="1811953"/>
                  <a:pt x="9666265" y="1787186"/>
                </a:cubicBezTo>
                <a:cubicBezTo>
                  <a:pt x="9696749" y="1775183"/>
                  <a:pt x="9725323" y="1757849"/>
                  <a:pt x="9754088" y="1741464"/>
                </a:cubicBezTo>
                <a:cubicBezTo>
                  <a:pt x="9802858" y="1713841"/>
                  <a:pt x="9850865" y="1685074"/>
                  <a:pt x="9899446" y="1656880"/>
                </a:cubicBezTo>
                <a:cubicBezTo>
                  <a:pt x="9935832" y="1635924"/>
                  <a:pt x="9968027" y="1611347"/>
                  <a:pt x="9993175" y="1576487"/>
                </a:cubicBezTo>
                <a:cubicBezTo>
                  <a:pt x="10004797" y="1560484"/>
                  <a:pt x="10024990" y="1546768"/>
                  <a:pt x="10044230" y="1540480"/>
                </a:cubicBezTo>
                <a:cubicBezTo>
                  <a:pt x="10078713" y="1529241"/>
                  <a:pt x="10104430" y="1507522"/>
                  <a:pt x="10131863" y="1485613"/>
                </a:cubicBezTo>
                <a:cubicBezTo>
                  <a:pt x="10166536" y="1457801"/>
                  <a:pt x="10203304" y="1431509"/>
                  <a:pt x="10242357" y="1410555"/>
                </a:cubicBezTo>
                <a:cubicBezTo>
                  <a:pt x="10280840" y="1389980"/>
                  <a:pt x="10324086" y="1378549"/>
                  <a:pt x="10363709" y="1359499"/>
                </a:cubicBezTo>
                <a:cubicBezTo>
                  <a:pt x="10386952" y="1348259"/>
                  <a:pt x="10407146" y="1330353"/>
                  <a:pt x="10428291" y="1314920"/>
                </a:cubicBezTo>
                <a:cubicBezTo>
                  <a:pt x="10449438" y="1299489"/>
                  <a:pt x="10470394" y="1283486"/>
                  <a:pt x="10490969" y="1267104"/>
                </a:cubicBezTo>
                <a:cubicBezTo>
                  <a:pt x="10502208" y="1258149"/>
                  <a:pt x="10511734" y="1246909"/>
                  <a:pt x="10523354" y="1238337"/>
                </a:cubicBezTo>
                <a:cubicBezTo>
                  <a:pt x="10545263" y="1222334"/>
                  <a:pt x="10569075" y="1208808"/>
                  <a:pt x="10590031" y="1191664"/>
                </a:cubicBezTo>
                <a:cubicBezTo>
                  <a:pt x="10610225" y="1175089"/>
                  <a:pt x="10633467" y="1166707"/>
                  <a:pt x="10656519" y="1156038"/>
                </a:cubicBezTo>
                <a:cubicBezTo>
                  <a:pt x="10674046" y="1148036"/>
                  <a:pt x="10686617" y="1130320"/>
                  <a:pt x="10703573" y="1120603"/>
                </a:cubicBezTo>
                <a:cubicBezTo>
                  <a:pt x="10727767" y="1106697"/>
                  <a:pt x="10746246" y="1089553"/>
                  <a:pt x="10764534" y="1067643"/>
                </a:cubicBezTo>
                <a:cubicBezTo>
                  <a:pt x="10785111" y="1043068"/>
                  <a:pt x="10820162" y="1029732"/>
                  <a:pt x="10850453" y="1014301"/>
                </a:cubicBezTo>
                <a:cubicBezTo>
                  <a:pt x="10876171" y="1001157"/>
                  <a:pt x="10906081" y="995632"/>
                  <a:pt x="10929704" y="980201"/>
                </a:cubicBezTo>
                <a:cubicBezTo>
                  <a:pt x="10946279" y="969342"/>
                  <a:pt x="10958661" y="948957"/>
                  <a:pt x="10967423" y="930289"/>
                </a:cubicBezTo>
                <a:cubicBezTo>
                  <a:pt x="10987046" y="887995"/>
                  <a:pt x="11021146" y="861897"/>
                  <a:pt x="11058869" y="838084"/>
                </a:cubicBezTo>
                <a:cubicBezTo>
                  <a:pt x="11097350" y="813699"/>
                  <a:pt x="11133927" y="786836"/>
                  <a:pt x="11172600" y="762834"/>
                </a:cubicBezTo>
                <a:cubicBezTo>
                  <a:pt x="11211843" y="738638"/>
                  <a:pt x="11243658" y="706443"/>
                  <a:pt x="11275283" y="673676"/>
                </a:cubicBezTo>
                <a:cubicBezTo>
                  <a:pt x="11288238" y="660150"/>
                  <a:pt x="11305192" y="650434"/>
                  <a:pt x="11320623" y="639195"/>
                </a:cubicBezTo>
                <a:cubicBezTo>
                  <a:pt x="11338339" y="626241"/>
                  <a:pt x="11355296" y="611953"/>
                  <a:pt x="11374346" y="601664"/>
                </a:cubicBezTo>
                <a:cubicBezTo>
                  <a:pt x="11398160" y="588709"/>
                  <a:pt x="11424069" y="579757"/>
                  <a:pt x="11448453" y="567755"/>
                </a:cubicBezTo>
                <a:cubicBezTo>
                  <a:pt x="11476838" y="553657"/>
                  <a:pt x="11505795" y="539750"/>
                  <a:pt x="11532275" y="522605"/>
                </a:cubicBezTo>
                <a:cubicBezTo>
                  <a:pt x="11545039" y="514413"/>
                  <a:pt x="11553613" y="499363"/>
                  <a:pt x="11562947" y="486598"/>
                </a:cubicBezTo>
                <a:cubicBezTo>
                  <a:pt x="11599714" y="436305"/>
                  <a:pt x="11635529" y="385441"/>
                  <a:pt x="11672489" y="335337"/>
                </a:cubicBezTo>
                <a:cubicBezTo>
                  <a:pt x="11712304" y="281424"/>
                  <a:pt x="11763931" y="241608"/>
                  <a:pt x="11821656" y="207889"/>
                </a:cubicBezTo>
                <a:cubicBezTo>
                  <a:pt x="11877664" y="175312"/>
                  <a:pt x="11931195" y="138734"/>
                  <a:pt x="11986443" y="104824"/>
                </a:cubicBezTo>
                <a:cubicBezTo>
                  <a:pt x="11998443" y="97395"/>
                  <a:pt x="12013114" y="94347"/>
                  <a:pt x="12026448" y="88821"/>
                </a:cubicBezTo>
                <a:cubicBezTo>
                  <a:pt x="12072360" y="69580"/>
                  <a:pt x="12118083" y="50147"/>
                  <a:pt x="12160947" y="28621"/>
                </a:cubicBezTo>
                <a:lnTo>
                  <a:pt x="12192000" y="0"/>
                </a:lnTo>
                <a:close/>
              </a:path>
            </a:pathLst>
          </a:custGeom>
          <a:solidFill>
            <a:schemeClr val="bg1">
              <a:lumMod val="95000"/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C6AB6A-BE55-3425-49A3-09A9A92A0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262" y="1538688"/>
            <a:ext cx="7021513" cy="23083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7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🖐 Yama, </a:t>
            </a:r>
            <a:r>
              <a:rPr lang="en-US" sz="6700" b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Wominjeka</a:t>
            </a:r>
            <a:r>
              <a:rPr lang="en-US" sz="67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, Hello!</a:t>
            </a:r>
          </a:p>
        </p:txBody>
      </p:sp>
    </p:spTree>
    <p:extLst>
      <p:ext uri="{BB962C8B-B14F-4D97-AF65-F5344CB8AC3E}">
        <p14:creationId xmlns:p14="http://schemas.microsoft.com/office/powerpoint/2010/main" val="1040027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8670CD9-7219-7442-0EC2-93D844B78F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D9B5B2E-187A-4FB7-0260-FCC0FCF86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7"/>
            <a:ext cx="10905066" cy="5562249"/>
          </a:xfrm>
          <a:custGeom>
            <a:avLst/>
            <a:gdLst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8506 w 11243827"/>
              <a:gd name="connsiteY105" fmla="*/ 5632788 h 5641173"/>
              <a:gd name="connsiteX106" fmla="*/ 7912803 w 11243827"/>
              <a:gd name="connsiteY106" fmla="*/ 5629702 h 5641173"/>
              <a:gd name="connsiteX107" fmla="*/ 7890915 w 11243827"/>
              <a:gd name="connsiteY107" fmla="*/ 5612272 h 5641173"/>
              <a:gd name="connsiteX108" fmla="*/ 7727691 w 11243827"/>
              <a:gd name="connsiteY108" fmla="*/ 5621064 h 5641173"/>
              <a:gd name="connsiteX109" fmla="*/ 7685998 w 11243827"/>
              <a:gd name="connsiteY109" fmla="*/ 5615564 h 5641173"/>
              <a:gd name="connsiteX110" fmla="*/ 7649302 w 11243827"/>
              <a:gd name="connsiteY110" fmla="*/ 5626541 h 5641173"/>
              <a:gd name="connsiteX111" fmla="*/ 7634083 w 11243827"/>
              <a:gd name="connsiteY111" fmla="*/ 5620862 h 5641173"/>
              <a:gd name="connsiteX112" fmla="*/ 7631455 w 11243827"/>
              <a:gd name="connsiteY112" fmla="*/ 5619708 h 5641173"/>
              <a:gd name="connsiteX113" fmla="*/ 7620952 w 11243827"/>
              <a:gd name="connsiteY113" fmla="*/ 5618872 h 5641173"/>
              <a:gd name="connsiteX114" fmla="*/ 7617992 w 11243827"/>
              <a:gd name="connsiteY114" fmla="*/ 5613914 h 5641173"/>
              <a:gd name="connsiteX115" fmla="*/ 7602182 w 11243827"/>
              <a:gd name="connsiteY115" fmla="*/ 5609271 h 5641173"/>
              <a:gd name="connsiteX116" fmla="*/ 7582847 w 11243827"/>
              <a:gd name="connsiteY116" fmla="*/ 5609047 h 5641173"/>
              <a:gd name="connsiteX117" fmla="*/ 7514158 w 11243827"/>
              <a:gd name="connsiteY117" fmla="*/ 5607737 h 5641173"/>
              <a:gd name="connsiteX118" fmla="*/ 7502955 w 11243827"/>
              <a:gd name="connsiteY118" fmla="*/ 5610415 h 5641173"/>
              <a:gd name="connsiteX119" fmla="*/ 7466391 w 11243827"/>
              <a:gd name="connsiteY119" fmla="*/ 5605949 h 5641173"/>
              <a:gd name="connsiteX120" fmla="*/ 7433806 w 11243827"/>
              <a:gd name="connsiteY120" fmla="*/ 5604945 h 5641173"/>
              <a:gd name="connsiteX121" fmla="*/ 7412693 w 11243827"/>
              <a:gd name="connsiteY121" fmla="*/ 5607075 h 5641173"/>
              <a:gd name="connsiteX122" fmla="*/ 7407159 w 11243827"/>
              <a:gd name="connsiteY122" fmla="*/ 5605310 h 5641173"/>
              <a:gd name="connsiteX123" fmla="*/ 7385900 w 11243827"/>
              <a:gd name="connsiteY123" fmla="*/ 5604171 h 5641173"/>
              <a:gd name="connsiteX124" fmla="*/ 7375071 w 11243827"/>
              <a:gd name="connsiteY124" fmla="*/ 5606788 h 5641173"/>
              <a:gd name="connsiteX125" fmla="*/ 7364382 w 11243827"/>
              <a:gd name="connsiteY125" fmla="*/ 5600762 h 5641173"/>
              <a:gd name="connsiteX126" fmla="*/ 7361770 w 11243827"/>
              <a:gd name="connsiteY126" fmla="*/ 5596347 h 5641173"/>
              <a:gd name="connsiteX127" fmla="*/ 7346641 w 11243827"/>
              <a:gd name="connsiteY127" fmla="*/ 5598329 h 5641173"/>
              <a:gd name="connsiteX128" fmla="*/ 7334238 w 11243827"/>
              <a:gd name="connsiteY128" fmla="*/ 5594014 h 5641173"/>
              <a:gd name="connsiteX129" fmla="*/ 7323426 w 11243827"/>
              <a:gd name="connsiteY129" fmla="*/ 5596835 h 5641173"/>
              <a:gd name="connsiteX130" fmla="*/ 7318938 w 11243827"/>
              <a:gd name="connsiteY130" fmla="*/ 5596200 h 5641173"/>
              <a:gd name="connsiteX131" fmla="*/ 7307784 w 11243827"/>
              <a:gd name="connsiteY131" fmla="*/ 5594065 h 5641173"/>
              <a:gd name="connsiteX132" fmla="*/ 7288540 w 11243827"/>
              <a:gd name="connsiteY132" fmla="*/ 5589320 h 5641173"/>
              <a:gd name="connsiteX133" fmla="*/ 7282537 w 11243827"/>
              <a:gd name="connsiteY133" fmla="*/ 5588660 h 5641173"/>
              <a:gd name="connsiteX134" fmla="*/ 7269466 w 11243827"/>
              <a:gd name="connsiteY134" fmla="*/ 5581404 h 5641173"/>
              <a:gd name="connsiteX135" fmla="*/ 7244165 w 11243827"/>
              <a:gd name="connsiteY135" fmla="*/ 5575200 h 5641173"/>
              <a:gd name="connsiteX136" fmla="*/ 7199619 w 11243827"/>
              <a:gd name="connsiteY136" fmla="*/ 5553550 h 5641173"/>
              <a:gd name="connsiteX137" fmla="*/ 7173434 w 11243827"/>
              <a:gd name="connsiteY137" fmla="*/ 5543219 h 5641173"/>
              <a:gd name="connsiteX138" fmla="*/ 7155718 w 11243827"/>
              <a:gd name="connsiteY138" fmla="*/ 5533697 h 5641173"/>
              <a:gd name="connsiteX139" fmla="*/ 7103430 w 11243827"/>
              <a:gd name="connsiteY139" fmla="*/ 5520249 h 5641173"/>
              <a:gd name="connsiteX140" fmla="*/ 7013746 w 11243827"/>
              <a:gd name="connsiteY140" fmla="*/ 5502470 h 5641173"/>
              <a:gd name="connsiteX141" fmla="*/ 6995379 w 11243827"/>
              <a:gd name="connsiteY141" fmla="*/ 5497693 h 5641173"/>
              <a:gd name="connsiteX142" fmla="*/ 6982475 w 11243827"/>
              <a:gd name="connsiteY142" fmla="*/ 5489641 h 5641173"/>
              <a:gd name="connsiteX143" fmla="*/ 6981994 w 11243827"/>
              <a:gd name="connsiteY143" fmla="*/ 5484335 h 5641173"/>
              <a:gd name="connsiteX144" fmla="*/ 6972355 w 11243827"/>
              <a:gd name="connsiteY144" fmla="*/ 5481074 h 5641173"/>
              <a:gd name="connsiteX145" fmla="*/ 6970394 w 11243827"/>
              <a:gd name="connsiteY145" fmla="*/ 5479383 h 5641173"/>
              <a:gd name="connsiteX146" fmla="*/ 6958543 w 11243827"/>
              <a:gd name="connsiteY146" fmla="*/ 5470507 h 5641173"/>
              <a:gd name="connsiteX147" fmla="*/ 6918276 w 11243827"/>
              <a:gd name="connsiteY147" fmla="*/ 5472034 h 5641173"/>
              <a:gd name="connsiteX148" fmla="*/ 6881046 w 11243827"/>
              <a:gd name="connsiteY148" fmla="*/ 5457070 h 5641173"/>
              <a:gd name="connsiteX149" fmla="*/ 6720917 w 11243827"/>
              <a:gd name="connsiteY149" fmla="*/ 5426664 h 5641173"/>
              <a:gd name="connsiteX150" fmla="*/ 6724964 w 11243827"/>
              <a:gd name="connsiteY150" fmla="*/ 5414071 h 5641173"/>
              <a:gd name="connsiteX151" fmla="*/ 6717823 w 11243827"/>
              <a:gd name="connsiteY151" fmla="*/ 5410317 h 5641173"/>
              <a:gd name="connsiteX152" fmla="*/ 6660723 w 11243827"/>
              <a:gd name="connsiteY152" fmla="*/ 5408304 h 5641173"/>
              <a:gd name="connsiteX153" fmla="*/ 6532914 w 11243827"/>
              <a:gd name="connsiteY153" fmla="*/ 5431205 h 5641173"/>
              <a:gd name="connsiteX154" fmla="*/ 6317327 w 11243827"/>
              <a:gd name="connsiteY154" fmla="*/ 5481889 h 5641173"/>
              <a:gd name="connsiteX155" fmla="*/ 6196243 w 11243827"/>
              <a:gd name="connsiteY155" fmla="*/ 5515042 h 5641173"/>
              <a:gd name="connsiteX156" fmla="*/ 6099124 w 11243827"/>
              <a:gd name="connsiteY156" fmla="*/ 5516848 h 5641173"/>
              <a:gd name="connsiteX157" fmla="*/ 6016077 w 11243827"/>
              <a:gd name="connsiteY157" fmla="*/ 5528642 h 5641173"/>
              <a:gd name="connsiteX158" fmla="*/ 6004389 w 11243827"/>
              <a:gd name="connsiteY158" fmla="*/ 5531206 h 5641173"/>
              <a:gd name="connsiteX159" fmla="*/ 5933945 w 11243827"/>
              <a:gd name="connsiteY159" fmla="*/ 5538840 h 5641173"/>
              <a:gd name="connsiteX160" fmla="*/ 5883936 w 11243827"/>
              <a:gd name="connsiteY160" fmla="*/ 5553807 h 5641173"/>
              <a:gd name="connsiteX161" fmla="*/ 5798331 w 11243827"/>
              <a:gd name="connsiteY161" fmla="*/ 5564248 h 5641173"/>
              <a:gd name="connsiteX162" fmla="*/ 5712738 w 11243827"/>
              <a:gd name="connsiteY162" fmla="*/ 5573120 h 5641173"/>
              <a:gd name="connsiteX163" fmla="*/ 5681342 w 11243827"/>
              <a:gd name="connsiteY163" fmla="*/ 5575621 h 5641173"/>
              <a:gd name="connsiteX164" fmla="*/ 5627167 w 11243827"/>
              <a:gd name="connsiteY164" fmla="*/ 5583215 h 5641173"/>
              <a:gd name="connsiteX165" fmla="*/ 5591414 w 11243827"/>
              <a:gd name="connsiteY165" fmla="*/ 5587695 h 5641173"/>
              <a:gd name="connsiteX166" fmla="*/ 5583028 w 11243827"/>
              <a:gd name="connsiteY166" fmla="*/ 5580877 h 5641173"/>
              <a:gd name="connsiteX167" fmla="*/ 5549426 w 11243827"/>
              <a:gd name="connsiteY167" fmla="*/ 5582858 h 5641173"/>
              <a:gd name="connsiteX168" fmla="*/ 5519999 w 11243827"/>
              <a:gd name="connsiteY168" fmla="*/ 5592246 h 5641173"/>
              <a:gd name="connsiteX169" fmla="*/ 5480028 w 11243827"/>
              <a:gd name="connsiteY169" fmla="*/ 5597282 h 5641173"/>
              <a:gd name="connsiteX170" fmla="*/ 5456175 w 11243827"/>
              <a:gd name="connsiteY170" fmla="*/ 5600371 h 5641173"/>
              <a:gd name="connsiteX171" fmla="*/ 5388463 w 11243827"/>
              <a:gd name="connsiteY171" fmla="*/ 5602638 h 5641173"/>
              <a:gd name="connsiteX172" fmla="*/ 5265898 w 11243827"/>
              <a:gd name="connsiteY172" fmla="*/ 5591830 h 5641173"/>
              <a:gd name="connsiteX173" fmla="*/ 5231231 w 11243827"/>
              <a:gd name="connsiteY173" fmla="*/ 5592790 h 5641173"/>
              <a:gd name="connsiteX174" fmla="*/ 5226996 w 11243827"/>
              <a:gd name="connsiteY174" fmla="*/ 5595040 h 5641173"/>
              <a:gd name="connsiteX175" fmla="*/ 5175988 w 11243827"/>
              <a:gd name="connsiteY175" fmla="*/ 5588131 h 5641173"/>
              <a:gd name="connsiteX176" fmla="*/ 5107470 w 11243827"/>
              <a:gd name="connsiteY176" fmla="*/ 5594771 h 5641173"/>
              <a:gd name="connsiteX177" fmla="*/ 5027868 w 11243827"/>
              <a:gd name="connsiteY177" fmla="*/ 5605624 h 5641173"/>
              <a:gd name="connsiteX178" fmla="*/ 5007324 w 11243827"/>
              <a:gd name="connsiteY178" fmla="*/ 5609209 h 5641173"/>
              <a:gd name="connsiteX179" fmla="*/ 4952559 w 11243827"/>
              <a:gd name="connsiteY179" fmla="*/ 5611402 h 5641173"/>
              <a:gd name="connsiteX180" fmla="*/ 4826081 w 11243827"/>
              <a:gd name="connsiteY180" fmla="*/ 5616191 h 5641173"/>
              <a:gd name="connsiteX181" fmla="*/ 4823501 w 11243827"/>
              <a:gd name="connsiteY181" fmla="*/ 5619174 h 5641173"/>
              <a:gd name="connsiteX182" fmla="*/ 4813093 w 11243827"/>
              <a:gd name="connsiteY182" fmla="*/ 5620026 h 5641173"/>
              <a:gd name="connsiteX183" fmla="*/ 4810563 w 11243827"/>
              <a:gd name="connsiteY183" fmla="*/ 5620787 h 5641173"/>
              <a:gd name="connsiteX184" fmla="*/ 4795818 w 11243827"/>
              <a:gd name="connsiteY184" fmla="*/ 5624618 h 5641173"/>
              <a:gd name="connsiteX185" fmla="*/ 4758404 w 11243827"/>
              <a:gd name="connsiteY185" fmla="*/ 5619510 h 5641173"/>
              <a:gd name="connsiteX186" fmla="*/ 4717254 w 11243827"/>
              <a:gd name="connsiteY186" fmla="*/ 5624155 h 5641173"/>
              <a:gd name="connsiteX187" fmla="*/ 4591958 w 11243827"/>
              <a:gd name="connsiteY187" fmla="*/ 5624710 h 5641173"/>
              <a:gd name="connsiteX188" fmla="*/ 4476215 w 11243827"/>
              <a:gd name="connsiteY188" fmla="*/ 5628210 h 5641173"/>
              <a:gd name="connsiteX189" fmla="*/ 4425193 w 11243827"/>
              <a:gd name="connsiteY189" fmla="*/ 5627414 h 5641173"/>
              <a:gd name="connsiteX190" fmla="*/ 4383866 w 11243827"/>
              <a:gd name="connsiteY190" fmla="*/ 5626546 h 5641173"/>
              <a:gd name="connsiteX191" fmla="*/ 4385596 w 11243827"/>
              <a:gd name="connsiteY191" fmla="*/ 5634646 h 5641173"/>
              <a:gd name="connsiteX192" fmla="*/ 4360864 w 11243827"/>
              <a:gd name="connsiteY192" fmla="*/ 5641173 h 5641173"/>
              <a:gd name="connsiteX193" fmla="*/ 4328321 w 11243827"/>
              <a:gd name="connsiteY193" fmla="*/ 5626332 h 5641173"/>
              <a:gd name="connsiteX194" fmla="*/ 4309842 w 11243827"/>
              <a:gd name="connsiteY194" fmla="*/ 5626471 h 5641173"/>
              <a:gd name="connsiteX195" fmla="*/ 4277424 w 11243827"/>
              <a:gd name="connsiteY195" fmla="*/ 5631598 h 5641173"/>
              <a:gd name="connsiteX196" fmla="*/ 4266627 w 11243827"/>
              <a:gd name="connsiteY196" fmla="*/ 5633969 h 5641173"/>
              <a:gd name="connsiteX197" fmla="*/ 4185525 w 11243827"/>
              <a:gd name="connsiteY197" fmla="*/ 5617508 h 5641173"/>
              <a:gd name="connsiteX198" fmla="*/ 4177617 w 11243827"/>
              <a:gd name="connsiteY198" fmla="*/ 5610903 h 5641173"/>
              <a:gd name="connsiteX199" fmla="*/ 4136948 w 11243827"/>
              <a:gd name="connsiteY199" fmla="*/ 5608031 h 5641173"/>
              <a:gd name="connsiteX200" fmla="*/ 4132323 w 11243827"/>
              <a:gd name="connsiteY200" fmla="*/ 5609784 h 5641173"/>
              <a:gd name="connsiteX201" fmla="*/ 4098620 w 11243827"/>
              <a:gd name="connsiteY201" fmla="*/ 5599672 h 5641173"/>
              <a:gd name="connsiteX202" fmla="*/ 3963475 w 11243827"/>
              <a:gd name="connsiteY202" fmla="*/ 5581841 h 5641173"/>
              <a:gd name="connsiteX203" fmla="*/ 3703613 w 11243827"/>
              <a:gd name="connsiteY203" fmla="*/ 5572482 h 5641173"/>
              <a:gd name="connsiteX204" fmla="*/ 3432987 w 11243827"/>
              <a:gd name="connsiteY204" fmla="*/ 5545768 h 5641173"/>
              <a:gd name="connsiteX205" fmla="*/ 3176381 w 11243827"/>
              <a:gd name="connsiteY205" fmla="*/ 5556110 h 5641173"/>
              <a:gd name="connsiteX206" fmla="*/ 2710156 w 11243827"/>
              <a:gd name="connsiteY206" fmla="*/ 5527517 h 5641173"/>
              <a:gd name="connsiteX207" fmla="*/ 2550206 w 11243827"/>
              <a:gd name="connsiteY207" fmla="*/ 5524958 h 5641173"/>
              <a:gd name="connsiteX208" fmla="*/ 2443041 w 11243827"/>
              <a:gd name="connsiteY208" fmla="*/ 5523990 h 5641173"/>
              <a:gd name="connsiteX209" fmla="*/ 2435613 w 11243827"/>
              <a:gd name="connsiteY209" fmla="*/ 5526704 h 5641173"/>
              <a:gd name="connsiteX210" fmla="*/ 2405682 w 11243827"/>
              <a:gd name="connsiteY210" fmla="*/ 5528307 h 5641173"/>
              <a:gd name="connsiteX211" fmla="*/ 2397487 w 11243827"/>
              <a:gd name="connsiteY211" fmla="*/ 5540337 h 5641173"/>
              <a:gd name="connsiteX212" fmla="*/ 2297454 w 11243827"/>
              <a:gd name="connsiteY212" fmla="*/ 5550765 h 5641173"/>
              <a:gd name="connsiteX213" fmla="*/ 2056700 w 11243827"/>
              <a:gd name="connsiteY213" fmla="*/ 5555489 h 5641173"/>
              <a:gd name="connsiteX214" fmla="*/ 1878530 w 11243827"/>
              <a:gd name="connsiteY214" fmla="*/ 5535330 h 5641173"/>
              <a:gd name="connsiteX215" fmla="*/ 1859292 w 11243827"/>
              <a:gd name="connsiteY215" fmla="*/ 5535461 h 5641173"/>
              <a:gd name="connsiteX216" fmla="*/ 1835626 w 11243827"/>
              <a:gd name="connsiteY216" fmla="*/ 5533793 h 5641173"/>
              <a:gd name="connsiteX217" fmla="*/ 1798939 w 11243827"/>
              <a:gd name="connsiteY217" fmla="*/ 5540285 h 5641173"/>
              <a:gd name="connsiteX218" fmla="*/ 1779046 w 11243827"/>
              <a:gd name="connsiteY218" fmla="*/ 5549949 h 5641173"/>
              <a:gd name="connsiteX219" fmla="*/ 1772421 w 11243827"/>
              <a:gd name="connsiteY219" fmla="*/ 5549018 h 5641173"/>
              <a:gd name="connsiteX220" fmla="*/ 1772052 w 11243827"/>
              <a:gd name="connsiteY220" fmla="*/ 5545689 h 5641173"/>
              <a:gd name="connsiteX221" fmla="*/ 1711543 w 11243827"/>
              <a:gd name="connsiteY221" fmla="*/ 5534558 h 5641173"/>
              <a:gd name="connsiteX222" fmla="*/ 1698891 w 11243827"/>
              <a:gd name="connsiteY222" fmla="*/ 5513187 h 5641173"/>
              <a:gd name="connsiteX223" fmla="*/ 1538763 w 11243827"/>
              <a:gd name="connsiteY223" fmla="*/ 5482781 h 5641173"/>
              <a:gd name="connsiteX224" fmla="*/ 1501533 w 11243827"/>
              <a:gd name="connsiteY224" fmla="*/ 5467817 h 5641173"/>
              <a:gd name="connsiteX225" fmla="*/ 1461266 w 11243827"/>
              <a:gd name="connsiteY225" fmla="*/ 5469343 h 5641173"/>
              <a:gd name="connsiteX226" fmla="*/ 1449415 w 11243827"/>
              <a:gd name="connsiteY226" fmla="*/ 5460467 h 5641173"/>
              <a:gd name="connsiteX227" fmla="*/ 1447454 w 11243827"/>
              <a:gd name="connsiteY227" fmla="*/ 5458776 h 5641173"/>
              <a:gd name="connsiteX228" fmla="*/ 1437814 w 11243827"/>
              <a:gd name="connsiteY228" fmla="*/ 5455515 h 5641173"/>
              <a:gd name="connsiteX229" fmla="*/ 1437334 w 11243827"/>
              <a:gd name="connsiteY229" fmla="*/ 5450209 h 5641173"/>
              <a:gd name="connsiteX230" fmla="*/ 1424429 w 11243827"/>
              <a:gd name="connsiteY230" fmla="*/ 5442157 h 5641173"/>
              <a:gd name="connsiteX231" fmla="*/ 1406063 w 11243827"/>
              <a:gd name="connsiteY231" fmla="*/ 5437380 h 5641173"/>
              <a:gd name="connsiteX232" fmla="*/ 1316379 w 11243827"/>
              <a:gd name="connsiteY232" fmla="*/ 5419601 h 5641173"/>
              <a:gd name="connsiteX233" fmla="*/ 1264090 w 11243827"/>
              <a:gd name="connsiteY233" fmla="*/ 5406153 h 5641173"/>
              <a:gd name="connsiteX234" fmla="*/ 1246374 w 11243827"/>
              <a:gd name="connsiteY234" fmla="*/ 5396631 h 5641173"/>
              <a:gd name="connsiteX235" fmla="*/ 1220190 w 11243827"/>
              <a:gd name="connsiteY235" fmla="*/ 5386301 h 5641173"/>
              <a:gd name="connsiteX236" fmla="*/ 1175643 w 11243827"/>
              <a:gd name="connsiteY236" fmla="*/ 5364651 h 5641173"/>
              <a:gd name="connsiteX237" fmla="*/ 1150342 w 11243827"/>
              <a:gd name="connsiteY237" fmla="*/ 5358447 h 5641173"/>
              <a:gd name="connsiteX238" fmla="*/ 1137272 w 11243827"/>
              <a:gd name="connsiteY238" fmla="*/ 5351191 h 5641173"/>
              <a:gd name="connsiteX239" fmla="*/ 1131268 w 11243827"/>
              <a:gd name="connsiteY239" fmla="*/ 5350530 h 5641173"/>
              <a:gd name="connsiteX240" fmla="*/ 1112024 w 11243827"/>
              <a:gd name="connsiteY240" fmla="*/ 5345786 h 5641173"/>
              <a:gd name="connsiteX241" fmla="*/ 1100870 w 11243827"/>
              <a:gd name="connsiteY241" fmla="*/ 5343651 h 5641173"/>
              <a:gd name="connsiteX242" fmla="*/ 1096383 w 11243827"/>
              <a:gd name="connsiteY242" fmla="*/ 5343015 h 5641173"/>
              <a:gd name="connsiteX243" fmla="*/ 1085571 w 11243827"/>
              <a:gd name="connsiteY243" fmla="*/ 5345836 h 5641173"/>
              <a:gd name="connsiteX244" fmla="*/ 1073168 w 11243827"/>
              <a:gd name="connsiteY244" fmla="*/ 5341521 h 5641173"/>
              <a:gd name="connsiteX245" fmla="*/ 1058039 w 11243827"/>
              <a:gd name="connsiteY245" fmla="*/ 5343504 h 5641173"/>
              <a:gd name="connsiteX246" fmla="*/ 1055426 w 11243827"/>
              <a:gd name="connsiteY246" fmla="*/ 5339088 h 5641173"/>
              <a:gd name="connsiteX247" fmla="*/ 1044738 w 11243827"/>
              <a:gd name="connsiteY247" fmla="*/ 5333063 h 5641173"/>
              <a:gd name="connsiteX248" fmla="*/ 1033909 w 11243827"/>
              <a:gd name="connsiteY248" fmla="*/ 5335680 h 5641173"/>
              <a:gd name="connsiteX249" fmla="*/ 1012649 w 11243827"/>
              <a:gd name="connsiteY249" fmla="*/ 5334541 h 5641173"/>
              <a:gd name="connsiteX250" fmla="*/ 1007115 w 11243827"/>
              <a:gd name="connsiteY250" fmla="*/ 5332775 h 5641173"/>
              <a:gd name="connsiteX251" fmla="*/ 986002 w 11243827"/>
              <a:gd name="connsiteY251" fmla="*/ 5334906 h 5641173"/>
              <a:gd name="connsiteX252" fmla="*/ 953418 w 11243827"/>
              <a:gd name="connsiteY252" fmla="*/ 5333901 h 5641173"/>
              <a:gd name="connsiteX253" fmla="*/ 916854 w 11243827"/>
              <a:gd name="connsiteY253" fmla="*/ 5329435 h 5641173"/>
              <a:gd name="connsiteX254" fmla="*/ 905651 w 11243827"/>
              <a:gd name="connsiteY254" fmla="*/ 5332114 h 5641173"/>
              <a:gd name="connsiteX255" fmla="*/ 836961 w 11243827"/>
              <a:gd name="connsiteY255" fmla="*/ 5330803 h 5641173"/>
              <a:gd name="connsiteX256" fmla="*/ 817627 w 11243827"/>
              <a:gd name="connsiteY256" fmla="*/ 5330580 h 5641173"/>
              <a:gd name="connsiteX257" fmla="*/ 801817 w 11243827"/>
              <a:gd name="connsiteY257" fmla="*/ 5325937 h 5641173"/>
              <a:gd name="connsiteX258" fmla="*/ 798857 w 11243827"/>
              <a:gd name="connsiteY258" fmla="*/ 5320979 h 5641173"/>
              <a:gd name="connsiteX259" fmla="*/ 788354 w 11243827"/>
              <a:gd name="connsiteY259" fmla="*/ 5320143 h 5641173"/>
              <a:gd name="connsiteX260" fmla="*/ 785726 w 11243827"/>
              <a:gd name="connsiteY260" fmla="*/ 5318989 h 5641173"/>
              <a:gd name="connsiteX261" fmla="*/ 770507 w 11243827"/>
              <a:gd name="connsiteY261" fmla="*/ 5313309 h 5641173"/>
              <a:gd name="connsiteX262" fmla="*/ 733810 w 11243827"/>
              <a:gd name="connsiteY262" fmla="*/ 5324286 h 5641173"/>
              <a:gd name="connsiteX263" fmla="*/ 692117 w 11243827"/>
              <a:gd name="connsiteY263" fmla="*/ 5318786 h 5641173"/>
              <a:gd name="connsiteX264" fmla="*/ 528894 w 11243827"/>
              <a:gd name="connsiteY264" fmla="*/ 5327578 h 5641173"/>
              <a:gd name="connsiteX265" fmla="*/ 507005 w 11243827"/>
              <a:gd name="connsiteY265" fmla="*/ 5310149 h 5641173"/>
              <a:gd name="connsiteX266" fmla="*/ 441302 w 11243827"/>
              <a:gd name="connsiteY266" fmla="*/ 5307062 h 5641173"/>
              <a:gd name="connsiteX267" fmla="*/ 336819 w 11243827"/>
              <a:gd name="connsiteY267" fmla="*/ 5336690 h 5641173"/>
              <a:gd name="connsiteX268" fmla="*/ 215763 w 11243827"/>
              <a:gd name="connsiteY268" fmla="*/ 5332575 h 5641173"/>
              <a:gd name="connsiteX269" fmla="*/ 205927 w 11243827"/>
              <a:gd name="connsiteY269" fmla="*/ 5339672 h 5641173"/>
              <a:gd name="connsiteX270" fmla="*/ 194189 w 11243827"/>
              <a:gd name="connsiteY270" fmla="*/ 5343588 h 5641173"/>
              <a:gd name="connsiteX271" fmla="*/ 192552 w 11243827"/>
              <a:gd name="connsiteY271" fmla="*/ 5342845 h 5641173"/>
              <a:gd name="connsiteX272" fmla="*/ 178320 w 11243827"/>
              <a:gd name="connsiteY272" fmla="*/ 5343766 h 5641173"/>
              <a:gd name="connsiteX273" fmla="*/ 175596 w 11243827"/>
              <a:gd name="connsiteY273" fmla="*/ 5346411 h 5641173"/>
              <a:gd name="connsiteX274" fmla="*/ 165951 w 11243827"/>
              <a:gd name="connsiteY274" fmla="*/ 5347808 h 5641173"/>
              <a:gd name="connsiteX275" fmla="*/ 147287 w 11243827"/>
              <a:gd name="connsiteY275" fmla="*/ 5352625 h 5641173"/>
              <a:gd name="connsiteX276" fmla="*/ 143484 w 11243827"/>
              <a:gd name="connsiteY276" fmla="*/ 5351591 h 5641173"/>
              <a:gd name="connsiteX277" fmla="*/ 114847 w 11243827"/>
              <a:gd name="connsiteY277" fmla="*/ 5355844 h 5641173"/>
              <a:gd name="connsiteX278" fmla="*/ 114306 w 11243827"/>
              <a:gd name="connsiteY278" fmla="*/ 5354983 h 5641173"/>
              <a:gd name="connsiteX279" fmla="*/ 105588 w 11243827"/>
              <a:gd name="connsiteY279" fmla="*/ 5352169 h 5641173"/>
              <a:gd name="connsiteX280" fmla="*/ 89264 w 11243827"/>
              <a:gd name="connsiteY280" fmla="*/ 5348886 h 5641173"/>
              <a:gd name="connsiteX281" fmla="*/ 49794 w 11243827"/>
              <a:gd name="connsiteY281" fmla="*/ 5329950 h 5641173"/>
              <a:gd name="connsiteX282" fmla="*/ 19924 w 11243827"/>
              <a:gd name="connsiteY282" fmla="*/ 5334282 h 5641173"/>
              <a:gd name="connsiteX283" fmla="*/ 13819 w 11243827"/>
              <a:gd name="connsiteY283" fmla="*/ 5334653 h 5641173"/>
              <a:gd name="connsiteX284" fmla="*/ 13657 w 11243827"/>
              <a:gd name="connsiteY284" fmla="*/ 5334455 h 5641173"/>
              <a:gd name="connsiteX285" fmla="*/ 7139 w 11243827"/>
              <a:gd name="connsiteY285" fmla="*/ 5334438 h 5641173"/>
              <a:gd name="connsiteX286" fmla="*/ 2684 w 11243827"/>
              <a:gd name="connsiteY286" fmla="*/ 5335333 h 5641173"/>
              <a:gd name="connsiteX287" fmla="*/ 0 w 11243827"/>
              <a:gd name="connsiteY287" fmla="*/ 5335496 h 5641173"/>
              <a:gd name="connsiteX288" fmla="*/ 0 w 11243827"/>
              <a:gd name="connsiteY288" fmla="*/ 10592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426664 h 5641173"/>
              <a:gd name="connsiteX149" fmla="*/ 6724964 w 11243827"/>
              <a:gd name="connsiteY149" fmla="*/ 5414071 h 5641173"/>
              <a:gd name="connsiteX150" fmla="*/ 6717823 w 11243827"/>
              <a:gd name="connsiteY150" fmla="*/ 5410317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426664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637174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804792 w 11243827"/>
              <a:gd name="connsiteY148" fmla="*/ 5439822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804792 w 11243827"/>
              <a:gd name="connsiteY148" fmla="*/ 5439822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87273"/>
              <a:gd name="connsiteX1" fmla="*/ 11243827 w 11243827"/>
              <a:gd name="connsiteY1" fmla="*/ 1470035 h 5687273"/>
              <a:gd name="connsiteX2" fmla="*/ 11243827 w 11243827"/>
              <a:gd name="connsiteY2" fmla="*/ 5001571 h 5687273"/>
              <a:gd name="connsiteX3" fmla="*/ 11243827 w 11243827"/>
              <a:gd name="connsiteY3" fmla="*/ 5209610 h 5687273"/>
              <a:gd name="connsiteX4" fmla="*/ 11240675 w 11243827"/>
              <a:gd name="connsiteY4" fmla="*/ 5210442 h 5687273"/>
              <a:gd name="connsiteX5" fmla="*/ 11179959 w 11243827"/>
              <a:gd name="connsiteY5" fmla="*/ 5221199 h 5687273"/>
              <a:gd name="connsiteX6" fmla="*/ 11105493 w 11243827"/>
              <a:gd name="connsiteY6" fmla="*/ 5259905 h 5687273"/>
              <a:gd name="connsiteX7" fmla="*/ 11078640 w 11243827"/>
              <a:gd name="connsiteY7" fmla="*/ 5263531 h 5687273"/>
              <a:gd name="connsiteX8" fmla="*/ 11079616 w 11243827"/>
              <a:gd name="connsiteY8" fmla="*/ 5270380 h 5687273"/>
              <a:gd name="connsiteX9" fmla="*/ 11069641 w 11243827"/>
              <a:gd name="connsiteY9" fmla="*/ 5270884 h 5687273"/>
              <a:gd name="connsiteX10" fmla="*/ 11047377 w 11243827"/>
              <a:gd name="connsiteY10" fmla="*/ 5271051 h 5687273"/>
              <a:gd name="connsiteX11" fmla="*/ 10980705 w 11243827"/>
              <a:gd name="connsiteY11" fmla="*/ 5272951 h 5687273"/>
              <a:gd name="connsiteX12" fmla="*/ 10962514 w 11243827"/>
              <a:gd name="connsiteY12" fmla="*/ 5286084 h 5687273"/>
              <a:gd name="connsiteX13" fmla="*/ 10945307 w 11243827"/>
              <a:gd name="connsiteY13" fmla="*/ 5286290 h 5687273"/>
              <a:gd name="connsiteX14" fmla="*/ 10845516 w 11243827"/>
              <a:gd name="connsiteY14" fmla="*/ 5303894 h 5687273"/>
              <a:gd name="connsiteX15" fmla="*/ 10831795 w 11243827"/>
              <a:gd name="connsiteY15" fmla="*/ 5305210 h 5687273"/>
              <a:gd name="connsiteX16" fmla="*/ 10824365 w 11243827"/>
              <a:gd name="connsiteY16" fmla="*/ 5311111 h 5687273"/>
              <a:gd name="connsiteX17" fmla="*/ 10797756 w 11243827"/>
              <a:gd name="connsiteY17" fmla="*/ 5312285 h 5687273"/>
              <a:gd name="connsiteX18" fmla="*/ 10796525 w 11243827"/>
              <a:gd name="connsiteY18" fmla="*/ 5315645 h 5687273"/>
              <a:gd name="connsiteX19" fmla="*/ 10709063 w 11243827"/>
              <a:gd name="connsiteY19" fmla="*/ 5344492 h 5687273"/>
              <a:gd name="connsiteX20" fmla="*/ 10694078 w 11243827"/>
              <a:gd name="connsiteY20" fmla="*/ 5349258 h 5687273"/>
              <a:gd name="connsiteX21" fmla="*/ 10681131 w 11243827"/>
              <a:gd name="connsiteY21" fmla="*/ 5347812 h 5687273"/>
              <a:gd name="connsiteX22" fmla="*/ 10609448 w 11243827"/>
              <a:gd name="connsiteY22" fmla="*/ 5351931 h 5687273"/>
              <a:gd name="connsiteX23" fmla="*/ 10592397 w 11243827"/>
              <a:gd name="connsiteY23" fmla="*/ 5349402 h 5687273"/>
              <a:gd name="connsiteX24" fmla="*/ 10585227 w 11243827"/>
              <a:gd name="connsiteY24" fmla="*/ 5344063 h 5687273"/>
              <a:gd name="connsiteX25" fmla="*/ 10557472 w 11243827"/>
              <a:gd name="connsiteY25" fmla="*/ 5354151 h 5687273"/>
              <a:gd name="connsiteX26" fmla="*/ 10514646 w 11243827"/>
              <a:gd name="connsiteY26" fmla="*/ 5361064 h 5687273"/>
              <a:gd name="connsiteX27" fmla="*/ 10494292 w 11243827"/>
              <a:gd name="connsiteY27" fmla="*/ 5366054 h 5687273"/>
              <a:gd name="connsiteX28" fmla="*/ 10477869 w 11243827"/>
              <a:gd name="connsiteY28" fmla="*/ 5363025 h 5687273"/>
              <a:gd name="connsiteX29" fmla="*/ 10384411 w 11243827"/>
              <a:gd name="connsiteY29" fmla="*/ 5362257 h 5687273"/>
              <a:gd name="connsiteX30" fmla="*/ 10362921 w 11243827"/>
              <a:gd name="connsiteY30" fmla="*/ 5357444 h 5687273"/>
              <a:gd name="connsiteX31" fmla="*/ 10352736 w 11243827"/>
              <a:gd name="connsiteY31" fmla="*/ 5347851 h 5687273"/>
              <a:gd name="connsiteX32" fmla="*/ 10344754 w 11243827"/>
              <a:gd name="connsiteY32" fmla="*/ 5351272 h 5687273"/>
              <a:gd name="connsiteX33" fmla="*/ 10288226 w 11243827"/>
              <a:gd name="connsiteY33" fmla="*/ 5351613 h 5687273"/>
              <a:gd name="connsiteX34" fmla="*/ 10251350 w 11243827"/>
              <a:gd name="connsiteY34" fmla="*/ 5352711 h 5687273"/>
              <a:gd name="connsiteX35" fmla="*/ 10249108 w 11243827"/>
              <a:gd name="connsiteY35" fmla="*/ 5365881 h 5687273"/>
              <a:gd name="connsiteX36" fmla="*/ 10216272 w 11243827"/>
              <a:gd name="connsiteY36" fmla="*/ 5370573 h 5687273"/>
              <a:gd name="connsiteX37" fmla="*/ 10181278 w 11243827"/>
              <a:gd name="connsiteY37" fmla="*/ 5362119 h 5687273"/>
              <a:gd name="connsiteX38" fmla="*/ 10140033 w 11243827"/>
              <a:gd name="connsiteY38" fmla="*/ 5363304 h 5687273"/>
              <a:gd name="connsiteX39" fmla="*/ 10115353 w 11243827"/>
              <a:gd name="connsiteY39" fmla="*/ 5363869 h 5687273"/>
              <a:gd name="connsiteX40" fmla="*/ 10050578 w 11243827"/>
              <a:gd name="connsiteY40" fmla="*/ 5376153 h 5687273"/>
              <a:gd name="connsiteX41" fmla="*/ 9945478 w 11243827"/>
              <a:gd name="connsiteY41" fmla="*/ 5422859 h 5687273"/>
              <a:gd name="connsiteX42" fmla="*/ 9912481 w 11243827"/>
              <a:gd name="connsiteY42" fmla="*/ 5429477 h 5687273"/>
              <a:gd name="connsiteX43" fmla="*/ 9906713 w 11243827"/>
              <a:gd name="connsiteY43" fmla="*/ 5426784 h 5687273"/>
              <a:gd name="connsiteX44" fmla="*/ 9742436 w 11243827"/>
              <a:gd name="connsiteY44" fmla="*/ 5454834 h 5687273"/>
              <a:gd name="connsiteX45" fmla="*/ 9713044 w 11243827"/>
              <a:gd name="connsiteY45" fmla="*/ 5456476 h 5687273"/>
              <a:gd name="connsiteX46" fmla="*/ 9691033 w 11243827"/>
              <a:gd name="connsiteY46" fmla="*/ 5455451 h 5687273"/>
              <a:gd name="connsiteX47" fmla="*/ 9638355 w 11243827"/>
              <a:gd name="connsiteY47" fmla="*/ 5464794 h 5687273"/>
              <a:gd name="connsiteX48" fmla="*/ 9552434 w 11243827"/>
              <a:gd name="connsiteY48" fmla="*/ 5485280 h 5687273"/>
              <a:gd name="connsiteX49" fmla="*/ 9533883 w 11243827"/>
              <a:gd name="connsiteY49" fmla="*/ 5488516 h 5687273"/>
              <a:gd name="connsiteX50" fmla="*/ 9516916 w 11243827"/>
              <a:gd name="connsiteY50" fmla="*/ 5486828 h 5687273"/>
              <a:gd name="connsiteX51" fmla="*/ 9512093 w 11243827"/>
              <a:gd name="connsiteY51" fmla="*/ 5482541 h 5687273"/>
              <a:gd name="connsiteX52" fmla="*/ 9501725 w 11243827"/>
              <a:gd name="connsiteY52" fmla="*/ 5483603 h 5687273"/>
              <a:gd name="connsiteX53" fmla="*/ 9498754 w 11243827"/>
              <a:gd name="connsiteY53" fmla="*/ 5482951 h 5687273"/>
              <a:gd name="connsiteX54" fmla="*/ 9481932 w 11243827"/>
              <a:gd name="connsiteY54" fmla="*/ 5480151 h 5687273"/>
              <a:gd name="connsiteX55" fmla="*/ 9451321 w 11243827"/>
              <a:gd name="connsiteY55" fmla="*/ 5497375 h 5687273"/>
              <a:gd name="connsiteX56" fmla="*/ 9409298 w 11243827"/>
              <a:gd name="connsiteY56" fmla="*/ 5499478 h 5687273"/>
              <a:gd name="connsiteX57" fmla="*/ 9257007 w 11243827"/>
              <a:gd name="connsiteY57" fmla="*/ 5537183 h 5687273"/>
              <a:gd name="connsiteX58" fmla="*/ 9229078 w 11243827"/>
              <a:gd name="connsiteY58" fmla="*/ 5524154 h 5687273"/>
              <a:gd name="connsiteX59" fmla="*/ 9165105 w 11243827"/>
              <a:gd name="connsiteY59" fmla="*/ 5532892 h 5687273"/>
              <a:gd name="connsiteX60" fmla="*/ 9077301 w 11243827"/>
              <a:gd name="connsiteY60" fmla="*/ 5580356 h 5687273"/>
              <a:gd name="connsiteX61" fmla="*/ 8960065 w 11243827"/>
              <a:gd name="connsiteY61" fmla="*/ 5597982 h 5687273"/>
              <a:gd name="connsiteX62" fmla="*/ 8953536 w 11243827"/>
              <a:gd name="connsiteY62" fmla="*/ 5606638 h 5687273"/>
              <a:gd name="connsiteX63" fmla="*/ 8943907 w 11243827"/>
              <a:gd name="connsiteY63" fmla="*/ 5612541 h 5687273"/>
              <a:gd name="connsiteX64" fmla="*/ 8942046 w 11243827"/>
              <a:gd name="connsiteY64" fmla="*/ 5612112 h 5687273"/>
              <a:gd name="connsiteX65" fmla="*/ 8928824 w 11243827"/>
              <a:gd name="connsiteY65" fmla="*/ 5615549 h 5687273"/>
              <a:gd name="connsiteX66" fmla="*/ 8927294 w 11243827"/>
              <a:gd name="connsiteY66" fmla="*/ 5618607 h 5687273"/>
              <a:gd name="connsiteX67" fmla="*/ 8918651 w 11243827"/>
              <a:gd name="connsiteY67" fmla="*/ 5621688 h 5687273"/>
              <a:gd name="connsiteX68" fmla="*/ 8902772 w 11243827"/>
              <a:gd name="connsiteY68" fmla="*/ 5629703 h 5687273"/>
              <a:gd name="connsiteX69" fmla="*/ 8898724 w 11243827"/>
              <a:gd name="connsiteY69" fmla="*/ 5629379 h 5687273"/>
              <a:gd name="connsiteX70" fmla="*/ 8873099 w 11243827"/>
              <a:gd name="connsiteY70" fmla="*/ 5638628 h 5687273"/>
              <a:gd name="connsiteX71" fmla="*/ 8872234 w 11243827"/>
              <a:gd name="connsiteY71" fmla="*/ 5637889 h 5687273"/>
              <a:gd name="connsiteX72" fmla="*/ 8862777 w 11243827"/>
              <a:gd name="connsiteY72" fmla="*/ 5636711 h 5687273"/>
              <a:gd name="connsiteX73" fmla="*/ 8845869 w 11243827"/>
              <a:gd name="connsiteY73" fmla="*/ 5636436 h 5687273"/>
              <a:gd name="connsiteX74" fmla="*/ 8800548 w 11243827"/>
              <a:gd name="connsiteY74" fmla="*/ 5625084 h 5687273"/>
              <a:gd name="connsiteX75" fmla="*/ 8773774 w 11243827"/>
              <a:gd name="connsiteY75" fmla="*/ 5634630 h 5687273"/>
              <a:gd name="connsiteX76" fmla="*/ 8698255 w 11243827"/>
              <a:gd name="connsiteY76" fmla="*/ 5636083 h 5687273"/>
              <a:gd name="connsiteX77" fmla="*/ 8619167 w 11243827"/>
              <a:gd name="connsiteY77" fmla="*/ 5619130 h 5687273"/>
              <a:gd name="connsiteX78" fmla="*/ 8539822 w 11243827"/>
              <a:gd name="connsiteY78" fmla="*/ 5616905 h 5687273"/>
              <a:gd name="connsiteX79" fmla="*/ 8511094 w 11243827"/>
              <a:gd name="connsiteY79" fmla="*/ 5617360 h 5687273"/>
              <a:gd name="connsiteX80" fmla="*/ 8459886 w 11243827"/>
              <a:gd name="connsiteY80" fmla="*/ 5612612 h 5687273"/>
              <a:gd name="connsiteX81" fmla="*/ 8436432 w 11243827"/>
              <a:gd name="connsiteY81" fmla="*/ 5606990 h 5687273"/>
              <a:gd name="connsiteX82" fmla="*/ 8435403 w 11243827"/>
              <a:gd name="connsiteY82" fmla="*/ 5607336 h 5687273"/>
              <a:gd name="connsiteX83" fmla="*/ 8433307 w 11243827"/>
              <a:gd name="connsiteY83" fmla="*/ 5604917 h 5687273"/>
              <a:gd name="connsiteX84" fmla="*/ 8428968 w 11243827"/>
              <a:gd name="connsiteY84" fmla="*/ 5603796 h 5687273"/>
              <a:gd name="connsiteX85" fmla="*/ 8417124 w 11243827"/>
              <a:gd name="connsiteY85" fmla="*/ 5604518 h 5687273"/>
              <a:gd name="connsiteX86" fmla="*/ 8412669 w 11243827"/>
              <a:gd name="connsiteY86" fmla="*/ 5605413 h 5687273"/>
              <a:gd name="connsiteX87" fmla="*/ 8406152 w 11243827"/>
              <a:gd name="connsiteY87" fmla="*/ 5605396 h 5687273"/>
              <a:gd name="connsiteX88" fmla="*/ 8405989 w 11243827"/>
              <a:gd name="connsiteY88" fmla="*/ 5605197 h 5687273"/>
              <a:gd name="connsiteX89" fmla="*/ 8399884 w 11243827"/>
              <a:gd name="connsiteY89" fmla="*/ 5605568 h 5687273"/>
              <a:gd name="connsiteX90" fmla="*/ 8370014 w 11243827"/>
              <a:gd name="connsiteY90" fmla="*/ 5609900 h 5687273"/>
              <a:gd name="connsiteX91" fmla="*/ 8330544 w 11243827"/>
              <a:gd name="connsiteY91" fmla="*/ 5590964 h 5687273"/>
              <a:gd name="connsiteX92" fmla="*/ 8314221 w 11243827"/>
              <a:gd name="connsiteY92" fmla="*/ 5587682 h 5687273"/>
              <a:gd name="connsiteX93" fmla="*/ 8305502 w 11243827"/>
              <a:gd name="connsiteY93" fmla="*/ 5584868 h 5687273"/>
              <a:gd name="connsiteX94" fmla="*/ 8304962 w 11243827"/>
              <a:gd name="connsiteY94" fmla="*/ 5584007 h 5687273"/>
              <a:gd name="connsiteX95" fmla="*/ 8276324 w 11243827"/>
              <a:gd name="connsiteY95" fmla="*/ 5588260 h 5687273"/>
              <a:gd name="connsiteX96" fmla="*/ 8272522 w 11243827"/>
              <a:gd name="connsiteY96" fmla="*/ 5587226 h 5687273"/>
              <a:gd name="connsiteX97" fmla="*/ 8253857 w 11243827"/>
              <a:gd name="connsiteY97" fmla="*/ 5592043 h 5687273"/>
              <a:gd name="connsiteX98" fmla="*/ 8244212 w 11243827"/>
              <a:gd name="connsiteY98" fmla="*/ 5593439 h 5687273"/>
              <a:gd name="connsiteX99" fmla="*/ 8241488 w 11243827"/>
              <a:gd name="connsiteY99" fmla="*/ 5596085 h 5687273"/>
              <a:gd name="connsiteX100" fmla="*/ 8227256 w 11243827"/>
              <a:gd name="connsiteY100" fmla="*/ 5597005 h 5687273"/>
              <a:gd name="connsiteX101" fmla="*/ 8225619 w 11243827"/>
              <a:gd name="connsiteY101" fmla="*/ 5596262 h 5687273"/>
              <a:gd name="connsiteX102" fmla="*/ 8213882 w 11243827"/>
              <a:gd name="connsiteY102" fmla="*/ 5600179 h 5687273"/>
              <a:gd name="connsiteX103" fmla="*/ 8204045 w 11243827"/>
              <a:gd name="connsiteY103" fmla="*/ 5607275 h 5687273"/>
              <a:gd name="connsiteX104" fmla="*/ 8082989 w 11243827"/>
              <a:gd name="connsiteY104" fmla="*/ 5603160 h 5687273"/>
              <a:gd name="connsiteX105" fmla="*/ 7976942 w 11243827"/>
              <a:gd name="connsiteY105" fmla="*/ 5598455 h 5687273"/>
              <a:gd name="connsiteX106" fmla="*/ 7915584 w 11243827"/>
              <a:gd name="connsiteY106" fmla="*/ 5684635 h 5687273"/>
              <a:gd name="connsiteX107" fmla="*/ 7727691 w 11243827"/>
              <a:gd name="connsiteY107" fmla="*/ 5621064 h 5687273"/>
              <a:gd name="connsiteX108" fmla="*/ 7685998 w 11243827"/>
              <a:gd name="connsiteY108" fmla="*/ 5615564 h 5687273"/>
              <a:gd name="connsiteX109" fmla="*/ 7649302 w 11243827"/>
              <a:gd name="connsiteY109" fmla="*/ 5626541 h 5687273"/>
              <a:gd name="connsiteX110" fmla="*/ 7634083 w 11243827"/>
              <a:gd name="connsiteY110" fmla="*/ 5620862 h 5687273"/>
              <a:gd name="connsiteX111" fmla="*/ 7631455 w 11243827"/>
              <a:gd name="connsiteY111" fmla="*/ 5619708 h 5687273"/>
              <a:gd name="connsiteX112" fmla="*/ 7620952 w 11243827"/>
              <a:gd name="connsiteY112" fmla="*/ 5618872 h 5687273"/>
              <a:gd name="connsiteX113" fmla="*/ 7617992 w 11243827"/>
              <a:gd name="connsiteY113" fmla="*/ 5613914 h 5687273"/>
              <a:gd name="connsiteX114" fmla="*/ 7602182 w 11243827"/>
              <a:gd name="connsiteY114" fmla="*/ 5609271 h 5687273"/>
              <a:gd name="connsiteX115" fmla="*/ 7582847 w 11243827"/>
              <a:gd name="connsiteY115" fmla="*/ 5609047 h 5687273"/>
              <a:gd name="connsiteX116" fmla="*/ 7514158 w 11243827"/>
              <a:gd name="connsiteY116" fmla="*/ 5607737 h 5687273"/>
              <a:gd name="connsiteX117" fmla="*/ 7502955 w 11243827"/>
              <a:gd name="connsiteY117" fmla="*/ 5610415 h 5687273"/>
              <a:gd name="connsiteX118" fmla="*/ 7466391 w 11243827"/>
              <a:gd name="connsiteY118" fmla="*/ 5605949 h 5687273"/>
              <a:gd name="connsiteX119" fmla="*/ 7433806 w 11243827"/>
              <a:gd name="connsiteY119" fmla="*/ 5604945 h 5687273"/>
              <a:gd name="connsiteX120" fmla="*/ 7412693 w 11243827"/>
              <a:gd name="connsiteY120" fmla="*/ 5607075 h 5687273"/>
              <a:gd name="connsiteX121" fmla="*/ 7407159 w 11243827"/>
              <a:gd name="connsiteY121" fmla="*/ 5605310 h 5687273"/>
              <a:gd name="connsiteX122" fmla="*/ 7385900 w 11243827"/>
              <a:gd name="connsiteY122" fmla="*/ 5604171 h 5687273"/>
              <a:gd name="connsiteX123" fmla="*/ 7375071 w 11243827"/>
              <a:gd name="connsiteY123" fmla="*/ 5606788 h 5687273"/>
              <a:gd name="connsiteX124" fmla="*/ 7364382 w 11243827"/>
              <a:gd name="connsiteY124" fmla="*/ 5600762 h 5687273"/>
              <a:gd name="connsiteX125" fmla="*/ 7361770 w 11243827"/>
              <a:gd name="connsiteY125" fmla="*/ 5596347 h 5687273"/>
              <a:gd name="connsiteX126" fmla="*/ 7346641 w 11243827"/>
              <a:gd name="connsiteY126" fmla="*/ 5598329 h 5687273"/>
              <a:gd name="connsiteX127" fmla="*/ 7334238 w 11243827"/>
              <a:gd name="connsiteY127" fmla="*/ 5594014 h 5687273"/>
              <a:gd name="connsiteX128" fmla="*/ 7323426 w 11243827"/>
              <a:gd name="connsiteY128" fmla="*/ 5596835 h 5687273"/>
              <a:gd name="connsiteX129" fmla="*/ 7318938 w 11243827"/>
              <a:gd name="connsiteY129" fmla="*/ 5596200 h 5687273"/>
              <a:gd name="connsiteX130" fmla="*/ 7307784 w 11243827"/>
              <a:gd name="connsiteY130" fmla="*/ 5594065 h 5687273"/>
              <a:gd name="connsiteX131" fmla="*/ 7288540 w 11243827"/>
              <a:gd name="connsiteY131" fmla="*/ 5589320 h 5687273"/>
              <a:gd name="connsiteX132" fmla="*/ 7282537 w 11243827"/>
              <a:gd name="connsiteY132" fmla="*/ 5588660 h 5687273"/>
              <a:gd name="connsiteX133" fmla="*/ 7269466 w 11243827"/>
              <a:gd name="connsiteY133" fmla="*/ 5581404 h 5687273"/>
              <a:gd name="connsiteX134" fmla="*/ 7244165 w 11243827"/>
              <a:gd name="connsiteY134" fmla="*/ 5575200 h 5687273"/>
              <a:gd name="connsiteX135" fmla="*/ 7199619 w 11243827"/>
              <a:gd name="connsiteY135" fmla="*/ 5553550 h 5687273"/>
              <a:gd name="connsiteX136" fmla="*/ 7173434 w 11243827"/>
              <a:gd name="connsiteY136" fmla="*/ 5543219 h 5687273"/>
              <a:gd name="connsiteX137" fmla="*/ 7155718 w 11243827"/>
              <a:gd name="connsiteY137" fmla="*/ 5533697 h 5687273"/>
              <a:gd name="connsiteX138" fmla="*/ 7103430 w 11243827"/>
              <a:gd name="connsiteY138" fmla="*/ 5520249 h 5687273"/>
              <a:gd name="connsiteX139" fmla="*/ 7013746 w 11243827"/>
              <a:gd name="connsiteY139" fmla="*/ 5502470 h 5687273"/>
              <a:gd name="connsiteX140" fmla="*/ 6995379 w 11243827"/>
              <a:gd name="connsiteY140" fmla="*/ 5497693 h 5687273"/>
              <a:gd name="connsiteX141" fmla="*/ 6982475 w 11243827"/>
              <a:gd name="connsiteY141" fmla="*/ 5489641 h 5687273"/>
              <a:gd name="connsiteX142" fmla="*/ 6981994 w 11243827"/>
              <a:gd name="connsiteY142" fmla="*/ 5484335 h 5687273"/>
              <a:gd name="connsiteX143" fmla="*/ 6972355 w 11243827"/>
              <a:gd name="connsiteY143" fmla="*/ 5481074 h 5687273"/>
              <a:gd name="connsiteX144" fmla="*/ 6970394 w 11243827"/>
              <a:gd name="connsiteY144" fmla="*/ 5479383 h 5687273"/>
              <a:gd name="connsiteX145" fmla="*/ 6958543 w 11243827"/>
              <a:gd name="connsiteY145" fmla="*/ 5470507 h 5687273"/>
              <a:gd name="connsiteX146" fmla="*/ 6918276 w 11243827"/>
              <a:gd name="connsiteY146" fmla="*/ 5472034 h 5687273"/>
              <a:gd name="connsiteX147" fmla="*/ 6881046 w 11243827"/>
              <a:gd name="connsiteY147" fmla="*/ 5457070 h 5687273"/>
              <a:gd name="connsiteX148" fmla="*/ 6752164 w 11243827"/>
              <a:gd name="connsiteY148" fmla="*/ 5425021 h 5687273"/>
              <a:gd name="connsiteX149" fmla="*/ 6724964 w 11243827"/>
              <a:gd name="connsiteY149" fmla="*/ 5414071 h 5687273"/>
              <a:gd name="connsiteX150" fmla="*/ 6683286 w 11243827"/>
              <a:gd name="connsiteY150" fmla="*/ 5405383 h 5687273"/>
              <a:gd name="connsiteX151" fmla="*/ 6644277 w 11243827"/>
              <a:gd name="connsiteY151" fmla="*/ 5429684 h 5687273"/>
              <a:gd name="connsiteX152" fmla="*/ 6532914 w 11243827"/>
              <a:gd name="connsiteY152" fmla="*/ 5431205 h 5687273"/>
              <a:gd name="connsiteX153" fmla="*/ 6307459 w 11243827"/>
              <a:gd name="connsiteY153" fmla="*/ 5467087 h 5687273"/>
              <a:gd name="connsiteX154" fmla="*/ 6196243 w 11243827"/>
              <a:gd name="connsiteY154" fmla="*/ 5515042 h 5687273"/>
              <a:gd name="connsiteX155" fmla="*/ 6099124 w 11243827"/>
              <a:gd name="connsiteY155" fmla="*/ 5516848 h 5687273"/>
              <a:gd name="connsiteX156" fmla="*/ 6016077 w 11243827"/>
              <a:gd name="connsiteY156" fmla="*/ 5528642 h 5687273"/>
              <a:gd name="connsiteX157" fmla="*/ 6004389 w 11243827"/>
              <a:gd name="connsiteY157" fmla="*/ 5531206 h 5687273"/>
              <a:gd name="connsiteX158" fmla="*/ 5933945 w 11243827"/>
              <a:gd name="connsiteY158" fmla="*/ 5538840 h 5687273"/>
              <a:gd name="connsiteX159" fmla="*/ 5883936 w 11243827"/>
              <a:gd name="connsiteY159" fmla="*/ 5553807 h 5687273"/>
              <a:gd name="connsiteX160" fmla="*/ 5798331 w 11243827"/>
              <a:gd name="connsiteY160" fmla="*/ 5564248 h 5687273"/>
              <a:gd name="connsiteX161" fmla="*/ 5712738 w 11243827"/>
              <a:gd name="connsiteY161" fmla="*/ 5573120 h 5687273"/>
              <a:gd name="connsiteX162" fmla="*/ 5681342 w 11243827"/>
              <a:gd name="connsiteY162" fmla="*/ 5575621 h 5687273"/>
              <a:gd name="connsiteX163" fmla="*/ 5627167 w 11243827"/>
              <a:gd name="connsiteY163" fmla="*/ 5583215 h 5687273"/>
              <a:gd name="connsiteX164" fmla="*/ 5591414 w 11243827"/>
              <a:gd name="connsiteY164" fmla="*/ 5587695 h 5687273"/>
              <a:gd name="connsiteX165" fmla="*/ 5583028 w 11243827"/>
              <a:gd name="connsiteY165" fmla="*/ 5580877 h 5687273"/>
              <a:gd name="connsiteX166" fmla="*/ 5549426 w 11243827"/>
              <a:gd name="connsiteY166" fmla="*/ 5582858 h 5687273"/>
              <a:gd name="connsiteX167" fmla="*/ 5519999 w 11243827"/>
              <a:gd name="connsiteY167" fmla="*/ 5592246 h 5687273"/>
              <a:gd name="connsiteX168" fmla="*/ 5480028 w 11243827"/>
              <a:gd name="connsiteY168" fmla="*/ 5597282 h 5687273"/>
              <a:gd name="connsiteX169" fmla="*/ 5456175 w 11243827"/>
              <a:gd name="connsiteY169" fmla="*/ 5600371 h 5687273"/>
              <a:gd name="connsiteX170" fmla="*/ 5388463 w 11243827"/>
              <a:gd name="connsiteY170" fmla="*/ 5602638 h 5687273"/>
              <a:gd name="connsiteX171" fmla="*/ 5265898 w 11243827"/>
              <a:gd name="connsiteY171" fmla="*/ 5591830 h 5687273"/>
              <a:gd name="connsiteX172" fmla="*/ 5231231 w 11243827"/>
              <a:gd name="connsiteY172" fmla="*/ 5592790 h 5687273"/>
              <a:gd name="connsiteX173" fmla="*/ 5226996 w 11243827"/>
              <a:gd name="connsiteY173" fmla="*/ 5595040 h 5687273"/>
              <a:gd name="connsiteX174" fmla="*/ 5175988 w 11243827"/>
              <a:gd name="connsiteY174" fmla="*/ 5588131 h 5687273"/>
              <a:gd name="connsiteX175" fmla="*/ 5107470 w 11243827"/>
              <a:gd name="connsiteY175" fmla="*/ 5594771 h 5687273"/>
              <a:gd name="connsiteX176" fmla="*/ 5027868 w 11243827"/>
              <a:gd name="connsiteY176" fmla="*/ 5605624 h 5687273"/>
              <a:gd name="connsiteX177" fmla="*/ 5007324 w 11243827"/>
              <a:gd name="connsiteY177" fmla="*/ 5609209 h 5687273"/>
              <a:gd name="connsiteX178" fmla="*/ 4952559 w 11243827"/>
              <a:gd name="connsiteY178" fmla="*/ 5611402 h 5687273"/>
              <a:gd name="connsiteX179" fmla="*/ 4826081 w 11243827"/>
              <a:gd name="connsiteY179" fmla="*/ 5616191 h 5687273"/>
              <a:gd name="connsiteX180" fmla="*/ 4823501 w 11243827"/>
              <a:gd name="connsiteY180" fmla="*/ 5619174 h 5687273"/>
              <a:gd name="connsiteX181" fmla="*/ 4813093 w 11243827"/>
              <a:gd name="connsiteY181" fmla="*/ 5620026 h 5687273"/>
              <a:gd name="connsiteX182" fmla="*/ 4810563 w 11243827"/>
              <a:gd name="connsiteY182" fmla="*/ 5620787 h 5687273"/>
              <a:gd name="connsiteX183" fmla="*/ 4795818 w 11243827"/>
              <a:gd name="connsiteY183" fmla="*/ 5624618 h 5687273"/>
              <a:gd name="connsiteX184" fmla="*/ 4758404 w 11243827"/>
              <a:gd name="connsiteY184" fmla="*/ 5619510 h 5687273"/>
              <a:gd name="connsiteX185" fmla="*/ 4717254 w 11243827"/>
              <a:gd name="connsiteY185" fmla="*/ 5624155 h 5687273"/>
              <a:gd name="connsiteX186" fmla="*/ 4591958 w 11243827"/>
              <a:gd name="connsiteY186" fmla="*/ 5624710 h 5687273"/>
              <a:gd name="connsiteX187" fmla="*/ 4476215 w 11243827"/>
              <a:gd name="connsiteY187" fmla="*/ 5628210 h 5687273"/>
              <a:gd name="connsiteX188" fmla="*/ 4425193 w 11243827"/>
              <a:gd name="connsiteY188" fmla="*/ 5627414 h 5687273"/>
              <a:gd name="connsiteX189" fmla="*/ 4383866 w 11243827"/>
              <a:gd name="connsiteY189" fmla="*/ 5626546 h 5687273"/>
              <a:gd name="connsiteX190" fmla="*/ 4385596 w 11243827"/>
              <a:gd name="connsiteY190" fmla="*/ 5634646 h 5687273"/>
              <a:gd name="connsiteX191" fmla="*/ 4360864 w 11243827"/>
              <a:gd name="connsiteY191" fmla="*/ 5641173 h 5687273"/>
              <a:gd name="connsiteX192" fmla="*/ 4328321 w 11243827"/>
              <a:gd name="connsiteY192" fmla="*/ 5626332 h 5687273"/>
              <a:gd name="connsiteX193" fmla="*/ 4309842 w 11243827"/>
              <a:gd name="connsiteY193" fmla="*/ 5626471 h 5687273"/>
              <a:gd name="connsiteX194" fmla="*/ 4277424 w 11243827"/>
              <a:gd name="connsiteY194" fmla="*/ 5631598 h 5687273"/>
              <a:gd name="connsiteX195" fmla="*/ 4266627 w 11243827"/>
              <a:gd name="connsiteY195" fmla="*/ 5633969 h 5687273"/>
              <a:gd name="connsiteX196" fmla="*/ 4185525 w 11243827"/>
              <a:gd name="connsiteY196" fmla="*/ 5617508 h 5687273"/>
              <a:gd name="connsiteX197" fmla="*/ 4177617 w 11243827"/>
              <a:gd name="connsiteY197" fmla="*/ 5610903 h 5687273"/>
              <a:gd name="connsiteX198" fmla="*/ 4136948 w 11243827"/>
              <a:gd name="connsiteY198" fmla="*/ 5608031 h 5687273"/>
              <a:gd name="connsiteX199" fmla="*/ 4132323 w 11243827"/>
              <a:gd name="connsiteY199" fmla="*/ 5609784 h 5687273"/>
              <a:gd name="connsiteX200" fmla="*/ 4098620 w 11243827"/>
              <a:gd name="connsiteY200" fmla="*/ 5599672 h 5687273"/>
              <a:gd name="connsiteX201" fmla="*/ 3963475 w 11243827"/>
              <a:gd name="connsiteY201" fmla="*/ 5581841 h 5687273"/>
              <a:gd name="connsiteX202" fmla="*/ 3703613 w 11243827"/>
              <a:gd name="connsiteY202" fmla="*/ 5572482 h 5687273"/>
              <a:gd name="connsiteX203" fmla="*/ 3432987 w 11243827"/>
              <a:gd name="connsiteY203" fmla="*/ 5545768 h 5687273"/>
              <a:gd name="connsiteX204" fmla="*/ 3176381 w 11243827"/>
              <a:gd name="connsiteY204" fmla="*/ 5556110 h 5687273"/>
              <a:gd name="connsiteX205" fmla="*/ 2710156 w 11243827"/>
              <a:gd name="connsiteY205" fmla="*/ 5527517 h 5687273"/>
              <a:gd name="connsiteX206" fmla="*/ 2550206 w 11243827"/>
              <a:gd name="connsiteY206" fmla="*/ 5524958 h 5687273"/>
              <a:gd name="connsiteX207" fmla="*/ 2443041 w 11243827"/>
              <a:gd name="connsiteY207" fmla="*/ 5523990 h 5687273"/>
              <a:gd name="connsiteX208" fmla="*/ 2435613 w 11243827"/>
              <a:gd name="connsiteY208" fmla="*/ 5526704 h 5687273"/>
              <a:gd name="connsiteX209" fmla="*/ 2405682 w 11243827"/>
              <a:gd name="connsiteY209" fmla="*/ 5528307 h 5687273"/>
              <a:gd name="connsiteX210" fmla="*/ 2397487 w 11243827"/>
              <a:gd name="connsiteY210" fmla="*/ 5540337 h 5687273"/>
              <a:gd name="connsiteX211" fmla="*/ 2297454 w 11243827"/>
              <a:gd name="connsiteY211" fmla="*/ 5550765 h 5687273"/>
              <a:gd name="connsiteX212" fmla="*/ 2056700 w 11243827"/>
              <a:gd name="connsiteY212" fmla="*/ 5555489 h 5687273"/>
              <a:gd name="connsiteX213" fmla="*/ 1878530 w 11243827"/>
              <a:gd name="connsiteY213" fmla="*/ 5535330 h 5687273"/>
              <a:gd name="connsiteX214" fmla="*/ 1859292 w 11243827"/>
              <a:gd name="connsiteY214" fmla="*/ 5535461 h 5687273"/>
              <a:gd name="connsiteX215" fmla="*/ 1835626 w 11243827"/>
              <a:gd name="connsiteY215" fmla="*/ 5533793 h 5687273"/>
              <a:gd name="connsiteX216" fmla="*/ 1798939 w 11243827"/>
              <a:gd name="connsiteY216" fmla="*/ 5540285 h 5687273"/>
              <a:gd name="connsiteX217" fmla="*/ 1779046 w 11243827"/>
              <a:gd name="connsiteY217" fmla="*/ 5549949 h 5687273"/>
              <a:gd name="connsiteX218" fmla="*/ 1772421 w 11243827"/>
              <a:gd name="connsiteY218" fmla="*/ 5549018 h 5687273"/>
              <a:gd name="connsiteX219" fmla="*/ 1772052 w 11243827"/>
              <a:gd name="connsiteY219" fmla="*/ 5545689 h 5687273"/>
              <a:gd name="connsiteX220" fmla="*/ 1711543 w 11243827"/>
              <a:gd name="connsiteY220" fmla="*/ 5534558 h 5687273"/>
              <a:gd name="connsiteX221" fmla="*/ 1698891 w 11243827"/>
              <a:gd name="connsiteY221" fmla="*/ 5513187 h 5687273"/>
              <a:gd name="connsiteX222" fmla="*/ 1538763 w 11243827"/>
              <a:gd name="connsiteY222" fmla="*/ 5482781 h 5687273"/>
              <a:gd name="connsiteX223" fmla="*/ 1501533 w 11243827"/>
              <a:gd name="connsiteY223" fmla="*/ 5467817 h 5687273"/>
              <a:gd name="connsiteX224" fmla="*/ 1461266 w 11243827"/>
              <a:gd name="connsiteY224" fmla="*/ 5469343 h 5687273"/>
              <a:gd name="connsiteX225" fmla="*/ 1449415 w 11243827"/>
              <a:gd name="connsiteY225" fmla="*/ 5460467 h 5687273"/>
              <a:gd name="connsiteX226" fmla="*/ 1447454 w 11243827"/>
              <a:gd name="connsiteY226" fmla="*/ 5458776 h 5687273"/>
              <a:gd name="connsiteX227" fmla="*/ 1437814 w 11243827"/>
              <a:gd name="connsiteY227" fmla="*/ 5455515 h 5687273"/>
              <a:gd name="connsiteX228" fmla="*/ 1437334 w 11243827"/>
              <a:gd name="connsiteY228" fmla="*/ 5450209 h 5687273"/>
              <a:gd name="connsiteX229" fmla="*/ 1424429 w 11243827"/>
              <a:gd name="connsiteY229" fmla="*/ 5442157 h 5687273"/>
              <a:gd name="connsiteX230" fmla="*/ 1406063 w 11243827"/>
              <a:gd name="connsiteY230" fmla="*/ 5437380 h 5687273"/>
              <a:gd name="connsiteX231" fmla="*/ 1316379 w 11243827"/>
              <a:gd name="connsiteY231" fmla="*/ 5419601 h 5687273"/>
              <a:gd name="connsiteX232" fmla="*/ 1264090 w 11243827"/>
              <a:gd name="connsiteY232" fmla="*/ 5406153 h 5687273"/>
              <a:gd name="connsiteX233" fmla="*/ 1246374 w 11243827"/>
              <a:gd name="connsiteY233" fmla="*/ 5396631 h 5687273"/>
              <a:gd name="connsiteX234" fmla="*/ 1220190 w 11243827"/>
              <a:gd name="connsiteY234" fmla="*/ 5386301 h 5687273"/>
              <a:gd name="connsiteX235" fmla="*/ 1175643 w 11243827"/>
              <a:gd name="connsiteY235" fmla="*/ 5364651 h 5687273"/>
              <a:gd name="connsiteX236" fmla="*/ 1150342 w 11243827"/>
              <a:gd name="connsiteY236" fmla="*/ 5358447 h 5687273"/>
              <a:gd name="connsiteX237" fmla="*/ 1137272 w 11243827"/>
              <a:gd name="connsiteY237" fmla="*/ 5351191 h 5687273"/>
              <a:gd name="connsiteX238" fmla="*/ 1131268 w 11243827"/>
              <a:gd name="connsiteY238" fmla="*/ 5350530 h 5687273"/>
              <a:gd name="connsiteX239" fmla="*/ 1112024 w 11243827"/>
              <a:gd name="connsiteY239" fmla="*/ 5345786 h 5687273"/>
              <a:gd name="connsiteX240" fmla="*/ 1100870 w 11243827"/>
              <a:gd name="connsiteY240" fmla="*/ 5343651 h 5687273"/>
              <a:gd name="connsiteX241" fmla="*/ 1096383 w 11243827"/>
              <a:gd name="connsiteY241" fmla="*/ 5343015 h 5687273"/>
              <a:gd name="connsiteX242" fmla="*/ 1085571 w 11243827"/>
              <a:gd name="connsiteY242" fmla="*/ 5345836 h 5687273"/>
              <a:gd name="connsiteX243" fmla="*/ 1073168 w 11243827"/>
              <a:gd name="connsiteY243" fmla="*/ 5341521 h 5687273"/>
              <a:gd name="connsiteX244" fmla="*/ 1058039 w 11243827"/>
              <a:gd name="connsiteY244" fmla="*/ 5343504 h 5687273"/>
              <a:gd name="connsiteX245" fmla="*/ 1055426 w 11243827"/>
              <a:gd name="connsiteY245" fmla="*/ 5339088 h 5687273"/>
              <a:gd name="connsiteX246" fmla="*/ 1044738 w 11243827"/>
              <a:gd name="connsiteY246" fmla="*/ 5333063 h 5687273"/>
              <a:gd name="connsiteX247" fmla="*/ 1033909 w 11243827"/>
              <a:gd name="connsiteY247" fmla="*/ 5335680 h 5687273"/>
              <a:gd name="connsiteX248" fmla="*/ 1012649 w 11243827"/>
              <a:gd name="connsiteY248" fmla="*/ 5334541 h 5687273"/>
              <a:gd name="connsiteX249" fmla="*/ 1007115 w 11243827"/>
              <a:gd name="connsiteY249" fmla="*/ 5332775 h 5687273"/>
              <a:gd name="connsiteX250" fmla="*/ 986002 w 11243827"/>
              <a:gd name="connsiteY250" fmla="*/ 5334906 h 5687273"/>
              <a:gd name="connsiteX251" fmla="*/ 953418 w 11243827"/>
              <a:gd name="connsiteY251" fmla="*/ 5333901 h 5687273"/>
              <a:gd name="connsiteX252" fmla="*/ 916854 w 11243827"/>
              <a:gd name="connsiteY252" fmla="*/ 5329435 h 5687273"/>
              <a:gd name="connsiteX253" fmla="*/ 905651 w 11243827"/>
              <a:gd name="connsiteY253" fmla="*/ 5332114 h 5687273"/>
              <a:gd name="connsiteX254" fmla="*/ 836961 w 11243827"/>
              <a:gd name="connsiteY254" fmla="*/ 5330803 h 5687273"/>
              <a:gd name="connsiteX255" fmla="*/ 817627 w 11243827"/>
              <a:gd name="connsiteY255" fmla="*/ 5330580 h 5687273"/>
              <a:gd name="connsiteX256" fmla="*/ 801817 w 11243827"/>
              <a:gd name="connsiteY256" fmla="*/ 5325937 h 5687273"/>
              <a:gd name="connsiteX257" fmla="*/ 798857 w 11243827"/>
              <a:gd name="connsiteY257" fmla="*/ 5320979 h 5687273"/>
              <a:gd name="connsiteX258" fmla="*/ 788354 w 11243827"/>
              <a:gd name="connsiteY258" fmla="*/ 5320143 h 5687273"/>
              <a:gd name="connsiteX259" fmla="*/ 785726 w 11243827"/>
              <a:gd name="connsiteY259" fmla="*/ 5318989 h 5687273"/>
              <a:gd name="connsiteX260" fmla="*/ 770507 w 11243827"/>
              <a:gd name="connsiteY260" fmla="*/ 5313309 h 5687273"/>
              <a:gd name="connsiteX261" fmla="*/ 733810 w 11243827"/>
              <a:gd name="connsiteY261" fmla="*/ 5324286 h 5687273"/>
              <a:gd name="connsiteX262" fmla="*/ 692117 w 11243827"/>
              <a:gd name="connsiteY262" fmla="*/ 5318786 h 5687273"/>
              <a:gd name="connsiteX263" fmla="*/ 528894 w 11243827"/>
              <a:gd name="connsiteY263" fmla="*/ 5327578 h 5687273"/>
              <a:gd name="connsiteX264" fmla="*/ 507005 w 11243827"/>
              <a:gd name="connsiteY264" fmla="*/ 5310149 h 5687273"/>
              <a:gd name="connsiteX265" fmla="*/ 441302 w 11243827"/>
              <a:gd name="connsiteY265" fmla="*/ 5307062 h 5687273"/>
              <a:gd name="connsiteX266" fmla="*/ 336819 w 11243827"/>
              <a:gd name="connsiteY266" fmla="*/ 5336690 h 5687273"/>
              <a:gd name="connsiteX267" fmla="*/ 215763 w 11243827"/>
              <a:gd name="connsiteY267" fmla="*/ 5332575 h 5687273"/>
              <a:gd name="connsiteX268" fmla="*/ 205927 w 11243827"/>
              <a:gd name="connsiteY268" fmla="*/ 5339672 h 5687273"/>
              <a:gd name="connsiteX269" fmla="*/ 194189 w 11243827"/>
              <a:gd name="connsiteY269" fmla="*/ 5343588 h 5687273"/>
              <a:gd name="connsiteX270" fmla="*/ 192552 w 11243827"/>
              <a:gd name="connsiteY270" fmla="*/ 5342845 h 5687273"/>
              <a:gd name="connsiteX271" fmla="*/ 178320 w 11243827"/>
              <a:gd name="connsiteY271" fmla="*/ 5343766 h 5687273"/>
              <a:gd name="connsiteX272" fmla="*/ 175596 w 11243827"/>
              <a:gd name="connsiteY272" fmla="*/ 5346411 h 5687273"/>
              <a:gd name="connsiteX273" fmla="*/ 165951 w 11243827"/>
              <a:gd name="connsiteY273" fmla="*/ 5347808 h 5687273"/>
              <a:gd name="connsiteX274" fmla="*/ 147287 w 11243827"/>
              <a:gd name="connsiteY274" fmla="*/ 5352625 h 5687273"/>
              <a:gd name="connsiteX275" fmla="*/ 143484 w 11243827"/>
              <a:gd name="connsiteY275" fmla="*/ 5351591 h 5687273"/>
              <a:gd name="connsiteX276" fmla="*/ 114847 w 11243827"/>
              <a:gd name="connsiteY276" fmla="*/ 5355844 h 5687273"/>
              <a:gd name="connsiteX277" fmla="*/ 114306 w 11243827"/>
              <a:gd name="connsiteY277" fmla="*/ 5354983 h 5687273"/>
              <a:gd name="connsiteX278" fmla="*/ 105588 w 11243827"/>
              <a:gd name="connsiteY278" fmla="*/ 5352169 h 5687273"/>
              <a:gd name="connsiteX279" fmla="*/ 89264 w 11243827"/>
              <a:gd name="connsiteY279" fmla="*/ 5348886 h 5687273"/>
              <a:gd name="connsiteX280" fmla="*/ 49794 w 11243827"/>
              <a:gd name="connsiteY280" fmla="*/ 5329950 h 5687273"/>
              <a:gd name="connsiteX281" fmla="*/ 19924 w 11243827"/>
              <a:gd name="connsiteY281" fmla="*/ 5334282 h 5687273"/>
              <a:gd name="connsiteX282" fmla="*/ 13819 w 11243827"/>
              <a:gd name="connsiteY282" fmla="*/ 5334653 h 5687273"/>
              <a:gd name="connsiteX283" fmla="*/ 13657 w 11243827"/>
              <a:gd name="connsiteY283" fmla="*/ 5334455 h 5687273"/>
              <a:gd name="connsiteX284" fmla="*/ 7139 w 11243827"/>
              <a:gd name="connsiteY284" fmla="*/ 5334438 h 5687273"/>
              <a:gd name="connsiteX285" fmla="*/ 2684 w 11243827"/>
              <a:gd name="connsiteY285" fmla="*/ 5335333 h 5687273"/>
              <a:gd name="connsiteX286" fmla="*/ 0 w 11243827"/>
              <a:gd name="connsiteY286" fmla="*/ 5335496 h 5687273"/>
              <a:gd name="connsiteX287" fmla="*/ 0 w 11243827"/>
              <a:gd name="connsiteY287" fmla="*/ 10592 h 5687273"/>
              <a:gd name="connsiteX288" fmla="*/ 11243827 w 11243827"/>
              <a:gd name="connsiteY288" fmla="*/ 0 h 56872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15763 w 11243827"/>
              <a:gd name="connsiteY266" fmla="*/ 5332575 h 5641173"/>
              <a:gd name="connsiteX267" fmla="*/ 205927 w 11243827"/>
              <a:gd name="connsiteY267" fmla="*/ 5339672 h 5641173"/>
              <a:gd name="connsiteX268" fmla="*/ 194189 w 11243827"/>
              <a:gd name="connsiteY268" fmla="*/ 5343588 h 5641173"/>
              <a:gd name="connsiteX269" fmla="*/ 192552 w 11243827"/>
              <a:gd name="connsiteY269" fmla="*/ 5342845 h 5641173"/>
              <a:gd name="connsiteX270" fmla="*/ 178320 w 11243827"/>
              <a:gd name="connsiteY270" fmla="*/ 5343766 h 5641173"/>
              <a:gd name="connsiteX271" fmla="*/ 175596 w 11243827"/>
              <a:gd name="connsiteY271" fmla="*/ 5346411 h 5641173"/>
              <a:gd name="connsiteX272" fmla="*/ 165951 w 11243827"/>
              <a:gd name="connsiteY272" fmla="*/ 5347808 h 5641173"/>
              <a:gd name="connsiteX273" fmla="*/ 147287 w 11243827"/>
              <a:gd name="connsiteY273" fmla="*/ 5352625 h 5641173"/>
              <a:gd name="connsiteX274" fmla="*/ 143484 w 11243827"/>
              <a:gd name="connsiteY274" fmla="*/ 5351591 h 5641173"/>
              <a:gd name="connsiteX275" fmla="*/ 114847 w 11243827"/>
              <a:gd name="connsiteY275" fmla="*/ 5355844 h 5641173"/>
              <a:gd name="connsiteX276" fmla="*/ 114306 w 11243827"/>
              <a:gd name="connsiteY276" fmla="*/ 5354983 h 5641173"/>
              <a:gd name="connsiteX277" fmla="*/ 105588 w 11243827"/>
              <a:gd name="connsiteY277" fmla="*/ 5352169 h 5641173"/>
              <a:gd name="connsiteX278" fmla="*/ 89264 w 11243827"/>
              <a:gd name="connsiteY278" fmla="*/ 5348886 h 5641173"/>
              <a:gd name="connsiteX279" fmla="*/ 49794 w 11243827"/>
              <a:gd name="connsiteY279" fmla="*/ 5329950 h 5641173"/>
              <a:gd name="connsiteX280" fmla="*/ 19924 w 11243827"/>
              <a:gd name="connsiteY280" fmla="*/ 5334282 h 5641173"/>
              <a:gd name="connsiteX281" fmla="*/ 13819 w 11243827"/>
              <a:gd name="connsiteY281" fmla="*/ 5334653 h 5641173"/>
              <a:gd name="connsiteX282" fmla="*/ 13657 w 11243827"/>
              <a:gd name="connsiteY282" fmla="*/ 5334455 h 5641173"/>
              <a:gd name="connsiteX283" fmla="*/ 7139 w 11243827"/>
              <a:gd name="connsiteY283" fmla="*/ 5334438 h 5641173"/>
              <a:gd name="connsiteX284" fmla="*/ 2684 w 11243827"/>
              <a:gd name="connsiteY284" fmla="*/ 5335333 h 5641173"/>
              <a:gd name="connsiteX285" fmla="*/ 0 w 11243827"/>
              <a:gd name="connsiteY285" fmla="*/ 5335496 h 5641173"/>
              <a:gd name="connsiteX286" fmla="*/ 0 w 11243827"/>
              <a:gd name="connsiteY286" fmla="*/ 10592 h 5641173"/>
              <a:gd name="connsiteX287" fmla="*/ 11243827 w 11243827"/>
              <a:gd name="connsiteY287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15763 w 11243827"/>
              <a:gd name="connsiteY266" fmla="*/ 5332575 h 5641173"/>
              <a:gd name="connsiteX267" fmla="*/ 270932 w 11243827"/>
              <a:gd name="connsiteY267" fmla="*/ 5345451 h 5641173"/>
              <a:gd name="connsiteX268" fmla="*/ 194189 w 11243827"/>
              <a:gd name="connsiteY268" fmla="*/ 5343588 h 5641173"/>
              <a:gd name="connsiteX269" fmla="*/ 192552 w 11243827"/>
              <a:gd name="connsiteY269" fmla="*/ 5342845 h 5641173"/>
              <a:gd name="connsiteX270" fmla="*/ 178320 w 11243827"/>
              <a:gd name="connsiteY270" fmla="*/ 5343766 h 5641173"/>
              <a:gd name="connsiteX271" fmla="*/ 175596 w 11243827"/>
              <a:gd name="connsiteY271" fmla="*/ 5346411 h 5641173"/>
              <a:gd name="connsiteX272" fmla="*/ 165951 w 11243827"/>
              <a:gd name="connsiteY272" fmla="*/ 5347808 h 5641173"/>
              <a:gd name="connsiteX273" fmla="*/ 147287 w 11243827"/>
              <a:gd name="connsiteY273" fmla="*/ 5352625 h 5641173"/>
              <a:gd name="connsiteX274" fmla="*/ 143484 w 11243827"/>
              <a:gd name="connsiteY274" fmla="*/ 5351591 h 5641173"/>
              <a:gd name="connsiteX275" fmla="*/ 114847 w 11243827"/>
              <a:gd name="connsiteY275" fmla="*/ 5355844 h 5641173"/>
              <a:gd name="connsiteX276" fmla="*/ 114306 w 11243827"/>
              <a:gd name="connsiteY276" fmla="*/ 5354983 h 5641173"/>
              <a:gd name="connsiteX277" fmla="*/ 105588 w 11243827"/>
              <a:gd name="connsiteY277" fmla="*/ 5352169 h 5641173"/>
              <a:gd name="connsiteX278" fmla="*/ 89264 w 11243827"/>
              <a:gd name="connsiteY278" fmla="*/ 5348886 h 5641173"/>
              <a:gd name="connsiteX279" fmla="*/ 49794 w 11243827"/>
              <a:gd name="connsiteY279" fmla="*/ 5329950 h 5641173"/>
              <a:gd name="connsiteX280" fmla="*/ 19924 w 11243827"/>
              <a:gd name="connsiteY280" fmla="*/ 5334282 h 5641173"/>
              <a:gd name="connsiteX281" fmla="*/ 13819 w 11243827"/>
              <a:gd name="connsiteY281" fmla="*/ 5334653 h 5641173"/>
              <a:gd name="connsiteX282" fmla="*/ 13657 w 11243827"/>
              <a:gd name="connsiteY282" fmla="*/ 5334455 h 5641173"/>
              <a:gd name="connsiteX283" fmla="*/ 7139 w 11243827"/>
              <a:gd name="connsiteY283" fmla="*/ 5334438 h 5641173"/>
              <a:gd name="connsiteX284" fmla="*/ 2684 w 11243827"/>
              <a:gd name="connsiteY284" fmla="*/ 5335333 h 5641173"/>
              <a:gd name="connsiteX285" fmla="*/ 0 w 11243827"/>
              <a:gd name="connsiteY285" fmla="*/ 5335496 h 5641173"/>
              <a:gd name="connsiteX286" fmla="*/ 0 w 11243827"/>
              <a:gd name="connsiteY286" fmla="*/ 10592 h 5641173"/>
              <a:gd name="connsiteX287" fmla="*/ 11243827 w 11243827"/>
              <a:gd name="connsiteY287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43484 w 11243827"/>
              <a:gd name="connsiteY273" fmla="*/ 5351591 h 5641173"/>
              <a:gd name="connsiteX274" fmla="*/ 114847 w 11243827"/>
              <a:gd name="connsiteY274" fmla="*/ 5355844 h 5641173"/>
              <a:gd name="connsiteX275" fmla="*/ 114306 w 11243827"/>
              <a:gd name="connsiteY275" fmla="*/ 5354983 h 5641173"/>
              <a:gd name="connsiteX276" fmla="*/ 105588 w 11243827"/>
              <a:gd name="connsiteY276" fmla="*/ 5352169 h 5641173"/>
              <a:gd name="connsiteX277" fmla="*/ 89264 w 11243827"/>
              <a:gd name="connsiteY277" fmla="*/ 5348886 h 5641173"/>
              <a:gd name="connsiteX278" fmla="*/ 49794 w 11243827"/>
              <a:gd name="connsiteY278" fmla="*/ 5329950 h 5641173"/>
              <a:gd name="connsiteX279" fmla="*/ 19924 w 11243827"/>
              <a:gd name="connsiteY279" fmla="*/ 5334282 h 5641173"/>
              <a:gd name="connsiteX280" fmla="*/ 13819 w 11243827"/>
              <a:gd name="connsiteY280" fmla="*/ 5334653 h 5641173"/>
              <a:gd name="connsiteX281" fmla="*/ 13657 w 11243827"/>
              <a:gd name="connsiteY281" fmla="*/ 5334455 h 5641173"/>
              <a:gd name="connsiteX282" fmla="*/ 7139 w 11243827"/>
              <a:gd name="connsiteY282" fmla="*/ 5334438 h 5641173"/>
              <a:gd name="connsiteX283" fmla="*/ 2684 w 11243827"/>
              <a:gd name="connsiteY283" fmla="*/ 5335333 h 5641173"/>
              <a:gd name="connsiteX284" fmla="*/ 0 w 11243827"/>
              <a:gd name="connsiteY284" fmla="*/ 5335496 h 5641173"/>
              <a:gd name="connsiteX285" fmla="*/ 0 w 11243827"/>
              <a:gd name="connsiteY285" fmla="*/ 10592 h 5641173"/>
              <a:gd name="connsiteX286" fmla="*/ 11243827 w 11243827"/>
              <a:gd name="connsiteY286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43484 w 11243827"/>
              <a:gd name="connsiteY273" fmla="*/ 5351591 h 5641173"/>
              <a:gd name="connsiteX274" fmla="*/ 114847 w 11243827"/>
              <a:gd name="connsiteY274" fmla="*/ 5355844 h 5641173"/>
              <a:gd name="connsiteX275" fmla="*/ 114306 w 11243827"/>
              <a:gd name="connsiteY275" fmla="*/ 5354983 h 5641173"/>
              <a:gd name="connsiteX276" fmla="*/ 89264 w 11243827"/>
              <a:gd name="connsiteY276" fmla="*/ 5348886 h 5641173"/>
              <a:gd name="connsiteX277" fmla="*/ 49794 w 11243827"/>
              <a:gd name="connsiteY277" fmla="*/ 5329950 h 5641173"/>
              <a:gd name="connsiteX278" fmla="*/ 19924 w 11243827"/>
              <a:gd name="connsiteY278" fmla="*/ 5334282 h 5641173"/>
              <a:gd name="connsiteX279" fmla="*/ 13819 w 11243827"/>
              <a:gd name="connsiteY279" fmla="*/ 5334653 h 5641173"/>
              <a:gd name="connsiteX280" fmla="*/ 13657 w 11243827"/>
              <a:gd name="connsiteY280" fmla="*/ 5334455 h 5641173"/>
              <a:gd name="connsiteX281" fmla="*/ 7139 w 11243827"/>
              <a:gd name="connsiteY281" fmla="*/ 5334438 h 5641173"/>
              <a:gd name="connsiteX282" fmla="*/ 2684 w 11243827"/>
              <a:gd name="connsiteY282" fmla="*/ 5335333 h 5641173"/>
              <a:gd name="connsiteX283" fmla="*/ 0 w 11243827"/>
              <a:gd name="connsiteY283" fmla="*/ 5335496 h 5641173"/>
              <a:gd name="connsiteX284" fmla="*/ 0 w 11243827"/>
              <a:gd name="connsiteY284" fmla="*/ 10592 h 5641173"/>
              <a:gd name="connsiteX285" fmla="*/ 11243827 w 11243827"/>
              <a:gd name="connsiteY285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14847 w 11243827"/>
              <a:gd name="connsiteY273" fmla="*/ 5355844 h 5641173"/>
              <a:gd name="connsiteX274" fmla="*/ 114306 w 11243827"/>
              <a:gd name="connsiteY274" fmla="*/ 5354983 h 5641173"/>
              <a:gd name="connsiteX275" fmla="*/ 89264 w 11243827"/>
              <a:gd name="connsiteY275" fmla="*/ 5348886 h 5641173"/>
              <a:gd name="connsiteX276" fmla="*/ 49794 w 11243827"/>
              <a:gd name="connsiteY276" fmla="*/ 5329950 h 5641173"/>
              <a:gd name="connsiteX277" fmla="*/ 19924 w 11243827"/>
              <a:gd name="connsiteY277" fmla="*/ 5334282 h 5641173"/>
              <a:gd name="connsiteX278" fmla="*/ 13819 w 11243827"/>
              <a:gd name="connsiteY278" fmla="*/ 5334653 h 5641173"/>
              <a:gd name="connsiteX279" fmla="*/ 13657 w 11243827"/>
              <a:gd name="connsiteY279" fmla="*/ 5334455 h 5641173"/>
              <a:gd name="connsiteX280" fmla="*/ 7139 w 11243827"/>
              <a:gd name="connsiteY280" fmla="*/ 5334438 h 5641173"/>
              <a:gd name="connsiteX281" fmla="*/ 2684 w 11243827"/>
              <a:gd name="connsiteY281" fmla="*/ 5335333 h 5641173"/>
              <a:gd name="connsiteX282" fmla="*/ 0 w 11243827"/>
              <a:gd name="connsiteY282" fmla="*/ 5335496 h 5641173"/>
              <a:gd name="connsiteX283" fmla="*/ 0 w 11243827"/>
              <a:gd name="connsiteY283" fmla="*/ 10592 h 5641173"/>
              <a:gd name="connsiteX284" fmla="*/ 11243827 w 11243827"/>
              <a:gd name="connsiteY284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47287 w 11243827"/>
              <a:gd name="connsiteY271" fmla="*/ 5352625 h 5641173"/>
              <a:gd name="connsiteX272" fmla="*/ 114847 w 11243827"/>
              <a:gd name="connsiteY272" fmla="*/ 5355844 h 5641173"/>
              <a:gd name="connsiteX273" fmla="*/ 114306 w 11243827"/>
              <a:gd name="connsiteY273" fmla="*/ 5354983 h 5641173"/>
              <a:gd name="connsiteX274" fmla="*/ 89264 w 11243827"/>
              <a:gd name="connsiteY274" fmla="*/ 5348886 h 5641173"/>
              <a:gd name="connsiteX275" fmla="*/ 49794 w 11243827"/>
              <a:gd name="connsiteY275" fmla="*/ 5329950 h 5641173"/>
              <a:gd name="connsiteX276" fmla="*/ 19924 w 11243827"/>
              <a:gd name="connsiteY276" fmla="*/ 5334282 h 5641173"/>
              <a:gd name="connsiteX277" fmla="*/ 13819 w 11243827"/>
              <a:gd name="connsiteY277" fmla="*/ 5334653 h 5641173"/>
              <a:gd name="connsiteX278" fmla="*/ 13657 w 11243827"/>
              <a:gd name="connsiteY278" fmla="*/ 5334455 h 5641173"/>
              <a:gd name="connsiteX279" fmla="*/ 7139 w 11243827"/>
              <a:gd name="connsiteY279" fmla="*/ 5334438 h 5641173"/>
              <a:gd name="connsiteX280" fmla="*/ 2684 w 11243827"/>
              <a:gd name="connsiteY280" fmla="*/ 5335333 h 5641173"/>
              <a:gd name="connsiteX281" fmla="*/ 0 w 11243827"/>
              <a:gd name="connsiteY281" fmla="*/ 5335496 h 5641173"/>
              <a:gd name="connsiteX282" fmla="*/ 0 w 11243827"/>
              <a:gd name="connsiteY282" fmla="*/ 10592 h 5641173"/>
              <a:gd name="connsiteX283" fmla="*/ 11243827 w 11243827"/>
              <a:gd name="connsiteY283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12024 w 11243827"/>
              <a:gd name="connsiteY238" fmla="*/ 5345786 h 5641173"/>
              <a:gd name="connsiteX239" fmla="*/ 1100870 w 11243827"/>
              <a:gd name="connsiteY239" fmla="*/ 5343651 h 5641173"/>
              <a:gd name="connsiteX240" fmla="*/ 1096383 w 11243827"/>
              <a:gd name="connsiteY240" fmla="*/ 5343015 h 5641173"/>
              <a:gd name="connsiteX241" fmla="*/ 1085571 w 11243827"/>
              <a:gd name="connsiteY241" fmla="*/ 5345836 h 5641173"/>
              <a:gd name="connsiteX242" fmla="*/ 1073168 w 11243827"/>
              <a:gd name="connsiteY242" fmla="*/ 5341521 h 5641173"/>
              <a:gd name="connsiteX243" fmla="*/ 1058039 w 11243827"/>
              <a:gd name="connsiteY243" fmla="*/ 5343504 h 5641173"/>
              <a:gd name="connsiteX244" fmla="*/ 1055426 w 11243827"/>
              <a:gd name="connsiteY244" fmla="*/ 5339088 h 5641173"/>
              <a:gd name="connsiteX245" fmla="*/ 1044738 w 11243827"/>
              <a:gd name="connsiteY245" fmla="*/ 5333063 h 5641173"/>
              <a:gd name="connsiteX246" fmla="*/ 1033909 w 11243827"/>
              <a:gd name="connsiteY246" fmla="*/ 5335680 h 5641173"/>
              <a:gd name="connsiteX247" fmla="*/ 1012649 w 11243827"/>
              <a:gd name="connsiteY247" fmla="*/ 5334541 h 5641173"/>
              <a:gd name="connsiteX248" fmla="*/ 1007115 w 11243827"/>
              <a:gd name="connsiteY248" fmla="*/ 5332775 h 5641173"/>
              <a:gd name="connsiteX249" fmla="*/ 986002 w 11243827"/>
              <a:gd name="connsiteY249" fmla="*/ 5334906 h 5641173"/>
              <a:gd name="connsiteX250" fmla="*/ 953418 w 11243827"/>
              <a:gd name="connsiteY250" fmla="*/ 5333901 h 5641173"/>
              <a:gd name="connsiteX251" fmla="*/ 916854 w 11243827"/>
              <a:gd name="connsiteY251" fmla="*/ 5329435 h 5641173"/>
              <a:gd name="connsiteX252" fmla="*/ 905651 w 11243827"/>
              <a:gd name="connsiteY252" fmla="*/ 5332114 h 5641173"/>
              <a:gd name="connsiteX253" fmla="*/ 836961 w 11243827"/>
              <a:gd name="connsiteY253" fmla="*/ 5330803 h 5641173"/>
              <a:gd name="connsiteX254" fmla="*/ 817627 w 11243827"/>
              <a:gd name="connsiteY254" fmla="*/ 5330580 h 5641173"/>
              <a:gd name="connsiteX255" fmla="*/ 801817 w 11243827"/>
              <a:gd name="connsiteY255" fmla="*/ 5325937 h 5641173"/>
              <a:gd name="connsiteX256" fmla="*/ 798857 w 11243827"/>
              <a:gd name="connsiteY256" fmla="*/ 5320979 h 5641173"/>
              <a:gd name="connsiteX257" fmla="*/ 788354 w 11243827"/>
              <a:gd name="connsiteY257" fmla="*/ 5320143 h 5641173"/>
              <a:gd name="connsiteX258" fmla="*/ 785726 w 11243827"/>
              <a:gd name="connsiteY258" fmla="*/ 5318989 h 5641173"/>
              <a:gd name="connsiteX259" fmla="*/ 770507 w 11243827"/>
              <a:gd name="connsiteY259" fmla="*/ 5313309 h 5641173"/>
              <a:gd name="connsiteX260" fmla="*/ 733810 w 11243827"/>
              <a:gd name="connsiteY260" fmla="*/ 5324286 h 5641173"/>
              <a:gd name="connsiteX261" fmla="*/ 692117 w 11243827"/>
              <a:gd name="connsiteY261" fmla="*/ 5318786 h 5641173"/>
              <a:gd name="connsiteX262" fmla="*/ 574943 w 11243827"/>
              <a:gd name="connsiteY262" fmla="*/ 5327578 h 5641173"/>
              <a:gd name="connsiteX263" fmla="*/ 441302 w 11243827"/>
              <a:gd name="connsiteY263" fmla="*/ 5307062 h 5641173"/>
              <a:gd name="connsiteX264" fmla="*/ 336819 w 11243827"/>
              <a:gd name="connsiteY264" fmla="*/ 5336690 h 5641173"/>
              <a:gd name="connsiteX265" fmla="*/ 270932 w 11243827"/>
              <a:gd name="connsiteY265" fmla="*/ 5345451 h 5641173"/>
              <a:gd name="connsiteX266" fmla="*/ 194189 w 11243827"/>
              <a:gd name="connsiteY266" fmla="*/ 5343588 h 5641173"/>
              <a:gd name="connsiteX267" fmla="*/ 192552 w 11243827"/>
              <a:gd name="connsiteY267" fmla="*/ 5342845 h 5641173"/>
              <a:gd name="connsiteX268" fmla="*/ 178320 w 11243827"/>
              <a:gd name="connsiteY268" fmla="*/ 5343766 h 5641173"/>
              <a:gd name="connsiteX269" fmla="*/ 175596 w 11243827"/>
              <a:gd name="connsiteY269" fmla="*/ 5346411 h 5641173"/>
              <a:gd name="connsiteX270" fmla="*/ 147287 w 11243827"/>
              <a:gd name="connsiteY270" fmla="*/ 5352625 h 5641173"/>
              <a:gd name="connsiteX271" fmla="*/ 114847 w 11243827"/>
              <a:gd name="connsiteY271" fmla="*/ 5355844 h 5641173"/>
              <a:gd name="connsiteX272" fmla="*/ 114306 w 11243827"/>
              <a:gd name="connsiteY272" fmla="*/ 5354983 h 5641173"/>
              <a:gd name="connsiteX273" fmla="*/ 89264 w 11243827"/>
              <a:gd name="connsiteY273" fmla="*/ 5348886 h 5641173"/>
              <a:gd name="connsiteX274" fmla="*/ 49794 w 11243827"/>
              <a:gd name="connsiteY274" fmla="*/ 5329950 h 5641173"/>
              <a:gd name="connsiteX275" fmla="*/ 19924 w 11243827"/>
              <a:gd name="connsiteY275" fmla="*/ 5334282 h 5641173"/>
              <a:gd name="connsiteX276" fmla="*/ 13819 w 11243827"/>
              <a:gd name="connsiteY276" fmla="*/ 5334653 h 5641173"/>
              <a:gd name="connsiteX277" fmla="*/ 13657 w 11243827"/>
              <a:gd name="connsiteY277" fmla="*/ 5334455 h 5641173"/>
              <a:gd name="connsiteX278" fmla="*/ 7139 w 11243827"/>
              <a:gd name="connsiteY278" fmla="*/ 5334438 h 5641173"/>
              <a:gd name="connsiteX279" fmla="*/ 2684 w 11243827"/>
              <a:gd name="connsiteY279" fmla="*/ 5335333 h 5641173"/>
              <a:gd name="connsiteX280" fmla="*/ 0 w 11243827"/>
              <a:gd name="connsiteY280" fmla="*/ 5335496 h 5641173"/>
              <a:gd name="connsiteX281" fmla="*/ 0 w 11243827"/>
              <a:gd name="connsiteY281" fmla="*/ 10592 h 5641173"/>
              <a:gd name="connsiteX282" fmla="*/ 11243827 w 11243827"/>
              <a:gd name="connsiteY282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45836 h 5641173"/>
              <a:gd name="connsiteX241" fmla="*/ 1073168 w 11243827"/>
              <a:gd name="connsiteY241" fmla="*/ 5341521 h 5641173"/>
              <a:gd name="connsiteX242" fmla="*/ 1058039 w 11243827"/>
              <a:gd name="connsiteY242" fmla="*/ 5343504 h 5641173"/>
              <a:gd name="connsiteX243" fmla="*/ 1055426 w 11243827"/>
              <a:gd name="connsiteY243" fmla="*/ 5339088 h 5641173"/>
              <a:gd name="connsiteX244" fmla="*/ 1044738 w 11243827"/>
              <a:gd name="connsiteY244" fmla="*/ 5333063 h 5641173"/>
              <a:gd name="connsiteX245" fmla="*/ 1033909 w 11243827"/>
              <a:gd name="connsiteY245" fmla="*/ 5335680 h 5641173"/>
              <a:gd name="connsiteX246" fmla="*/ 1012649 w 11243827"/>
              <a:gd name="connsiteY246" fmla="*/ 5334541 h 5641173"/>
              <a:gd name="connsiteX247" fmla="*/ 1007115 w 11243827"/>
              <a:gd name="connsiteY247" fmla="*/ 5332775 h 5641173"/>
              <a:gd name="connsiteX248" fmla="*/ 986002 w 11243827"/>
              <a:gd name="connsiteY248" fmla="*/ 5334906 h 5641173"/>
              <a:gd name="connsiteX249" fmla="*/ 953418 w 11243827"/>
              <a:gd name="connsiteY249" fmla="*/ 5333901 h 5641173"/>
              <a:gd name="connsiteX250" fmla="*/ 916854 w 11243827"/>
              <a:gd name="connsiteY250" fmla="*/ 5329435 h 5641173"/>
              <a:gd name="connsiteX251" fmla="*/ 905651 w 11243827"/>
              <a:gd name="connsiteY251" fmla="*/ 5332114 h 5641173"/>
              <a:gd name="connsiteX252" fmla="*/ 836961 w 11243827"/>
              <a:gd name="connsiteY252" fmla="*/ 5330803 h 5641173"/>
              <a:gd name="connsiteX253" fmla="*/ 817627 w 11243827"/>
              <a:gd name="connsiteY253" fmla="*/ 5330580 h 5641173"/>
              <a:gd name="connsiteX254" fmla="*/ 801817 w 11243827"/>
              <a:gd name="connsiteY254" fmla="*/ 5325937 h 5641173"/>
              <a:gd name="connsiteX255" fmla="*/ 798857 w 11243827"/>
              <a:gd name="connsiteY255" fmla="*/ 5320979 h 5641173"/>
              <a:gd name="connsiteX256" fmla="*/ 788354 w 11243827"/>
              <a:gd name="connsiteY256" fmla="*/ 5320143 h 5641173"/>
              <a:gd name="connsiteX257" fmla="*/ 785726 w 11243827"/>
              <a:gd name="connsiteY257" fmla="*/ 5318989 h 5641173"/>
              <a:gd name="connsiteX258" fmla="*/ 770507 w 11243827"/>
              <a:gd name="connsiteY258" fmla="*/ 5313309 h 5641173"/>
              <a:gd name="connsiteX259" fmla="*/ 733810 w 11243827"/>
              <a:gd name="connsiteY259" fmla="*/ 5324286 h 5641173"/>
              <a:gd name="connsiteX260" fmla="*/ 692117 w 11243827"/>
              <a:gd name="connsiteY260" fmla="*/ 5318786 h 5641173"/>
              <a:gd name="connsiteX261" fmla="*/ 574943 w 11243827"/>
              <a:gd name="connsiteY261" fmla="*/ 5327578 h 5641173"/>
              <a:gd name="connsiteX262" fmla="*/ 441302 w 11243827"/>
              <a:gd name="connsiteY262" fmla="*/ 5307062 h 5641173"/>
              <a:gd name="connsiteX263" fmla="*/ 336819 w 11243827"/>
              <a:gd name="connsiteY263" fmla="*/ 5336690 h 5641173"/>
              <a:gd name="connsiteX264" fmla="*/ 270932 w 11243827"/>
              <a:gd name="connsiteY264" fmla="*/ 5345451 h 5641173"/>
              <a:gd name="connsiteX265" fmla="*/ 194189 w 11243827"/>
              <a:gd name="connsiteY265" fmla="*/ 5343588 h 5641173"/>
              <a:gd name="connsiteX266" fmla="*/ 192552 w 11243827"/>
              <a:gd name="connsiteY266" fmla="*/ 5342845 h 5641173"/>
              <a:gd name="connsiteX267" fmla="*/ 178320 w 11243827"/>
              <a:gd name="connsiteY267" fmla="*/ 5343766 h 5641173"/>
              <a:gd name="connsiteX268" fmla="*/ 175596 w 11243827"/>
              <a:gd name="connsiteY268" fmla="*/ 5346411 h 5641173"/>
              <a:gd name="connsiteX269" fmla="*/ 147287 w 11243827"/>
              <a:gd name="connsiteY269" fmla="*/ 5352625 h 5641173"/>
              <a:gd name="connsiteX270" fmla="*/ 114847 w 11243827"/>
              <a:gd name="connsiteY270" fmla="*/ 5355844 h 5641173"/>
              <a:gd name="connsiteX271" fmla="*/ 114306 w 11243827"/>
              <a:gd name="connsiteY271" fmla="*/ 5354983 h 5641173"/>
              <a:gd name="connsiteX272" fmla="*/ 89264 w 11243827"/>
              <a:gd name="connsiteY272" fmla="*/ 5348886 h 5641173"/>
              <a:gd name="connsiteX273" fmla="*/ 49794 w 11243827"/>
              <a:gd name="connsiteY273" fmla="*/ 5329950 h 5641173"/>
              <a:gd name="connsiteX274" fmla="*/ 19924 w 11243827"/>
              <a:gd name="connsiteY274" fmla="*/ 5334282 h 5641173"/>
              <a:gd name="connsiteX275" fmla="*/ 13819 w 11243827"/>
              <a:gd name="connsiteY275" fmla="*/ 5334653 h 5641173"/>
              <a:gd name="connsiteX276" fmla="*/ 13657 w 11243827"/>
              <a:gd name="connsiteY276" fmla="*/ 5334455 h 5641173"/>
              <a:gd name="connsiteX277" fmla="*/ 7139 w 11243827"/>
              <a:gd name="connsiteY277" fmla="*/ 5334438 h 5641173"/>
              <a:gd name="connsiteX278" fmla="*/ 2684 w 11243827"/>
              <a:gd name="connsiteY278" fmla="*/ 5335333 h 5641173"/>
              <a:gd name="connsiteX279" fmla="*/ 0 w 11243827"/>
              <a:gd name="connsiteY279" fmla="*/ 5335496 h 5641173"/>
              <a:gd name="connsiteX280" fmla="*/ 0 w 11243827"/>
              <a:gd name="connsiteY280" fmla="*/ 10592 h 5641173"/>
              <a:gd name="connsiteX281" fmla="*/ 11243827 w 11243827"/>
              <a:gd name="connsiteY281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45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6002 w 11243827"/>
              <a:gd name="connsiteY247" fmla="*/ 5334906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6002 w 11243827"/>
              <a:gd name="connsiteY247" fmla="*/ 5334906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7447 w 11243827"/>
              <a:gd name="connsiteY247" fmla="*/ 5346462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7447 w 11243827"/>
              <a:gd name="connsiteY247" fmla="*/ 5346462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8405 w 11243827"/>
              <a:gd name="connsiteY251" fmla="*/ 5339470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32830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32830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209610 h 5641173"/>
              <a:gd name="connsiteX3" fmla="*/ 11240675 w 11243827"/>
              <a:gd name="connsiteY3" fmla="*/ 5210442 h 5641173"/>
              <a:gd name="connsiteX4" fmla="*/ 11179959 w 11243827"/>
              <a:gd name="connsiteY4" fmla="*/ 5221199 h 5641173"/>
              <a:gd name="connsiteX5" fmla="*/ 11105493 w 11243827"/>
              <a:gd name="connsiteY5" fmla="*/ 5259905 h 5641173"/>
              <a:gd name="connsiteX6" fmla="*/ 11078640 w 11243827"/>
              <a:gd name="connsiteY6" fmla="*/ 5263531 h 5641173"/>
              <a:gd name="connsiteX7" fmla="*/ 11079616 w 11243827"/>
              <a:gd name="connsiteY7" fmla="*/ 5270380 h 5641173"/>
              <a:gd name="connsiteX8" fmla="*/ 11069641 w 11243827"/>
              <a:gd name="connsiteY8" fmla="*/ 5270884 h 5641173"/>
              <a:gd name="connsiteX9" fmla="*/ 11047377 w 11243827"/>
              <a:gd name="connsiteY9" fmla="*/ 5271051 h 5641173"/>
              <a:gd name="connsiteX10" fmla="*/ 10980705 w 11243827"/>
              <a:gd name="connsiteY10" fmla="*/ 5272951 h 5641173"/>
              <a:gd name="connsiteX11" fmla="*/ 10962514 w 11243827"/>
              <a:gd name="connsiteY11" fmla="*/ 5286084 h 5641173"/>
              <a:gd name="connsiteX12" fmla="*/ 10945307 w 11243827"/>
              <a:gd name="connsiteY12" fmla="*/ 5286290 h 5641173"/>
              <a:gd name="connsiteX13" fmla="*/ 10845516 w 11243827"/>
              <a:gd name="connsiteY13" fmla="*/ 5303894 h 5641173"/>
              <a:gd name="connsiteX14" fmla="*/ 10831795 w 11243827"/>
              <a:gd name="connsiteY14" fmla="*/ 5305210 h 5641173"/>
              <a:gd name="connsiteX15" fmla="*/ 10824365 w 11243827"/>
              <a:gd name="connsiteY15" fmla="*/ 5311111 h 5641173"/>
              <a:gd name="connsiteX16" fmla="*/ 10797756 w 11243827"/>
              <a:gd name="connsiteY16" fmla="*/ 5312285 h 5641173"/>
              <a:gd name="connsiteX17" fmla="*/ 10796525 w 11243827"/>
              <a:gd name="connsiteY17" fmla="*/ 5315645 h 5641173"/>
              <a:gd name="connsiteX18" fmla="*/ 10709063 w 11243827"/>
              <a:gd name="connsiteY18" fmla="*/ 5344492 h 5641173"/>
              <a:gd name="connsiteX19" fmla="*/ 10694078 w 11243827"/>
              <a:gd name="connsiteY19" fmla="*/ 5349258 h 5641173"/>
              <a:gd name="connsiteX20" fmla="*/ 10681131 w 11243827"/>
              <a:gd name="connsiteY20" fmla="*/ 5347812 h 5641173"/>
              <a:gd name="connsiteX21" fmla="*/ 10609448 w 11243827"/>
              <a:gd name="connsiteY21" fmla="*/ 5351931 h 5641173"/>
              <a:gd name="connsiteX22" fmla="*/ 10592397 w 11243827"/>
              <a:gd name="connsiteY22" fmla="*/ 5349402 h 5641173"/>
              <a:gd name="connsiteX23" fmla="*/ 10585227 w 11243827"/>
              <a:gd name="connsiteY23" fmla="*/ 5344063 h 5641173"/>
              <a:gd name="connsiteX24" fmla="*/ 10557472 w 11243827"/>
              <a:gd name="connsiteY24" fmla="*/ 5354151 h 5641173"/>
              <a:gd name="connsiteX25" fmla="*/ 10514646 w 11243827"/>
              <a:gd name="connsiteY25" fmla="*/ 5361064 h 5641173"/>
              <a:gd name="connsiteX26" fmla="*/ 10494292 w 11243827"/>
              <a:gd name="connsiteY26" fmla="*/ 5366054 h 5641173"/>
              <a:gd name="connsiteX27" fmla="*/ 10477869 w 11243827"/>
              <a:gd name="connsiteY27" fmla="*/ 5363025 h 5641173"/>
              <a:gd name="connsiteX28" fmla="*/ 10384411 w 11243827"/>
              <a:gd name="connsiteY28" fmla="*/ 5362257 h 5641173"/>
              <a:gd name="connsiteX29" fmla="*/ 10362921 w 11243827"/>
              <a:gd name="connsiteY29" fmla="*/ 5357444 h 5641173"/>
              <a:gd name="connsiteX30" fmla="*/ 10352736 w 11243827"/>
              <a:gd name="connsiteY30" fmla="*/ 5347851 h 5641173"/>
              <a:gd name="connsiteX31" fmla="*/ 10344754 w 11243827"/>
              <a:gd name="connsiteY31" fmla="*/ 5351272 h 5641173"/>
              <a:gd name="connsiteX32" fmla="*/ 10288226 w 11243827"/>
              <a:gd name="connsiteY32" fmla="*/ 5351613 h 5641173"/>
              <a:gd name="connsiteX33" fmla="*/ 10251350 w 11243827"/>
              <a:gd name="connsiteY33" fmla="*/ 5352711 h 5641173"/>
              <a:gd name="connsiteX34" fmla="*/ 10249108 w 11243827"/>
              <a:gd name="connsiteY34" fmla="*/ 5365881 h 5641173"/>
              <a:gd name="connsiteX35" fmla="*/ 10216272 w 11243827"/>
              <a:gd name="connsiteY35" fmla="*/ 5370573 h 5641173"/>
              <a:gd name="connsiteX36" fmla="*/ 10181278 w 11243827"/>
              <a:gd name="connsiteY36" fmla="*/ 5362119 h 5641173"/>
              <a:gd name="connsiteX37" fmla="*/ 10140033 w 11243827"/>
              <a:gd name="connsiteY37" fmla="*/ 5363304 h 5641173"/>
              <a:gd name="connsiteX38" fmla="*/ 10115353 w 11243827"/>
              <a:gd name="connsiteY38" fmla="*/ 5363869 h 5641173"/>
              <a:gd name="connsiteX39" fmla="*/ 10050578 w 11243827"/>
              <a:gd name="connsiteY39" fmla="*/ 5376153 h 5641173"/>
              <a:gd name="connsiteX40" fmla="*/ 9945478 w 11243827"/>
              <a:gd name="connsiteY40" fmla="*/ 5422859 h 5641173"/>
              <a:gd name="connsiteX41" fmla="*/ 9912481 w 11243827"/>
              <a:gd name="connsiteY41" fmla="*/ 5429477 h 5641173"/>
              <a:gd name="connsiteX42" fmla="*/ 9906713 w 11243827"/>
              <a:gd name="connsiteY42" fmla="*/ 5426784 h 5641173"/>
              <a:gd name="connsiteX43" fmla="*/ 9742436 w 11243827"/>
              <a:gd name="connsiteY43" fmla="*/ 5454834 h 5641173"/>
              <a:gd name="connsiteX44" fmla="*/ 9713044 w 11243827"/>
              <a:gd name="connsiteY44" fmla="*/ 5456476 h 5641173"/>
              <a:gd name="connsiteX45" fmla="*/ 9691033 w 11243827"/>
              <a:gd name="connsiteY45" fmla="*/ 5455451 h 5641173"/>
              <a:gd name="connsiteX46" fmla="*/ 9638355 w 11243827"/>
              <a:gd name="connsiteY46" fmla="*/ 5464794 h 5641173"/>
              <a:gd name="connsiteX47" fmla="*/ 9552434 w 11243827"/>
              <a:gd name="connsiteY47" fmla="*/ 5485280 h 5641173"/>
              <a:gd name="connsiteX48" fmla="*/ 9533883 w 11243827"/>
              <a:gd name="connsiteY48" fmla="*/ 5488516 h 5641173"/>
              <a:gd name="connsiteX49" fmla="*/ 9516916 w 11243827"/>
              <a:gd name="connsiteY49" fmla="*/ 5486828 h 5641173"/>
              <a:gd name="connsiteX50" fmla="*/ 9512093 w 11243827"/>
              <a:gd name="connsiteY50" fmla="*/ 5482541 h 5641173"/>
              <a:gd name="connsiteX51" fmla="*/ 9501725 w 11243827"/>
              <a:gd name="connsiteY51" fmla="*/ 5483603 h 5641173"/>
              <a:gd name="connsiteX52" fmla="*/ 9498754 w 11243827"/>
              <a:gd name="connsiteY52" fmla="*/ 5482951 h 5641173"/>
              <a:gd name="connsiteX53" fmla="*/ 9481932 w 11243827"/>
              <a:gd name="connsiteY53" fmla="*/ 5480151 h 5641173"/>
              <a:gd name="connsiteX54" fmla="*/ 9451321 w 11243827"/>
              <a:gd name="connsiteY54" fmla="*/ 5497375 h 5641173"/>
              <a:gd name="connsiteX55" fmla="*/ 9409298 w 11243827"/>
              <a:gd name="connsiteY55" fmla="*/ 5499478 h 5641173"/>
              <a:gd name="connsiteX56" fmla="*/ 9303056 w 11243827"/>
              <a:gd name="connsiteY56" fmla="*/ 5519093 h 5641173"/>
              <a:gd name="connsiteX57" fmla="*/ 9229078 w 11243827"/>
              <a:gd name="connsiteY57" fmla="*/ 5524154 h 5641173"/>
              <a:gd name="connsiteX58" fmla="*/ 9165105 w 11243827"/>
              <a:gd name="connsiteY58" fmla="*/ 5532892 h 5641173"/>
              <a:gd name="connsiteX59" fmla="*/ 9077301 w 11243827"/>
              <a:gd name="connsiteY59" fmla="*/ 5580356 h 5641173"/>
              <a:gd name="connsiteX60" fmla="*/ 8960065 w 11243827"/>
              <a:gd name="connsiteY60" fmla="*/ 5597982 h 5641173"/>
              <a:gd name="connsiteX61" fmla="*/ 8953536 w 11243827"/>
              <a:gd name="connsiteY61" fmla="*/ 5606638 h 5641173"/>
              <a:gd name="connsiteX62" fmla="*/ 8943907 w 11243827"/>
              <a:gd name="connsiteY62" fmla="*/ 5612541 h 5641173"/>
              <a:gd name="connsiteX63" fmla="*/ 8942046 w 11243827"/>
              <a:gd name="connsiteY63" fmla="*/ 5612112 h 5641173"/>
              <a:gd name="connsiteX64" fmla="*/ 8928824 w 11243827"/>
              <a:gd name="connsiteY64" fmla="*/ 5615549 h 5641173"/>
              <a:gd name="connsiteX65" fmla="*/ 8927294 w 11243827"/>
              <a:gd name="connsiteY65" fmla="*/ 5618607 h 5641173"/>
              <a:gd name="connsiteX66" fmla="*/ 8918651 w 11243827"/>
              <a:gd name="connsiteY66" fmla="*/ 5621688 h 5641173"/>
              <a:gd name="connsiteX67" fmla="*/ 8902772 w 11243827"/>
              <a:gd name="connsiteY67" fmla="*/ 5629703 h 5641173"/>
              <a:gd name="connsiteX68" fmla="*/ 8898724 w 11243827"/>
              <a:gd name="connsiteY68" fmla="*/ 5629379 h 5641173"/>
              <a:gd name="connsiteX69" fmla="*/ 8873099 w 11243827"/>
              <a:gd name="connsiteY69" fmla="*/ 5638628 h 5641173"/>
              <a:gd name="connsiteX70" fmla="*/ 8872234 w 11243827"/>
              <a:gd name="connsiteY70" fmla="*/ 5637889 h 5641173"/>
              <a:gd name="connsiteX71" fmla="*/ 8862777 w 11243827"/>
              <a:gd name="connsiteY71" fmla="*/ 5636711 h 5641173"/>
              <a:gd name="connsiteX72" fmla="*/ 8845869 w 11243827"/>
              <a:gd name="connsiteY72" fmla="*/ 5636436 h 5641173"/>
              <a:gd name="connsiteX73" fmla="*/ 8800548 w 11243827"/>
              <a:gd name="connsiteY73" fmla="*/ 5625084 h 5641173"/>
              <a:gd name="connsiteX74" fmla="*/ 8773774 w 11243827"/>
              <a:gd name="connsiteY74" fmla="*/ 5634630 h 5641173"/>
              <a:gd name="connsiteX75" fmla="*/ 8698255 w 11243827"/>
              <a:gd name="connsiteY75" fmla="*/ 5636083 h 5641173"/>
              <a:gd name="connsiteX76" fmla="*/ 8619167 w 11243827"/>
              <a:gd name="connsiteY76" fmla="*/ 5619130 h 5641173"/>
              <a:gd name="connsiteX77" fmla="*/ 8539822 w 11243827"/>
              <a:gd name="connsiteY77" fmla="*/ 5616905 h 5641173"/>
              <a:gd name="connsiteX78" fmla="*/ 8511094 w 11243827"/>
              <a:gd name="connsiteY78" fmla="*/ 5617360 h 5641173"/>
              <a:gd name="connsiteX79" fmla="*/ 8459886 w 11243827"/>
              <a:gd name="connsiteY79" fmla="*/ 5612612 h 5641173"/>
              <a:gd name="connsiteX80" fmla="*/ 8436432 w 11243827"/>
              <a:gd name="connsiteY80" fmla="*/ 5606990 h 5641173"/>
              <a:gd name="connsiteX81" fmla="*/ 8435403 w 11243827"/>
              <a:gd name="connsiteY81" fmla="*/ 5607336 h 5641173"/>
              <a:gd name="connsiteX82" fmla="*/ 8433307 w 11243827"/>
              <a:gd name="connsiteY82" fmla="*/ 5604917 h 5641173"/>
              <a:gd name="connsiteX83" fmla="*/ 8428968 w 11243827"/>
              <a:gd name="connsiteY83" fmla="*/ 5603796 h 5641173"/>
              <a:gd name="connsiteX84" fmla="*/ 8417124 w 11243827"/>
              <a:gd name="connsiteY84" fmla="*/ 5604518 h 5641173"/>
              <a:gd name="connsiteX85" fmla="*/ 8412669 w 11243827"/>
              <a:gd name="connsiteY85" fmla="*/ 5605413 h 5641173"/>
              <a:gd name="connsiteX86" fmla="*/ 8406152 w 11243827"/>
              <a:gd name="connsiteY86" fmla="*/ 5605396 h 5641173"/>
              <a:gd name="connsiteX87" fmla="*/ 8405989 w 11243827"/>
              <a:gd name="connsiteY87" fmla="*/ 5605197 h 5641173"/>
              <a:gd name="connsiteX88" fmla="*/ 8399884 w 11243827"/>
              <a:gd name="connsiteY88" fmla="*/ 5605568 h 5641173"/>
              <a:gd name="connsiteX89" fmla="*/ 8370014 w 11243827"/>
              <a:gd name="connsiteY89" fmla="*/ 5609900 h 5641173"/>
              <a:gd name="connsiteX90" fmla="*/ 8330544 w 11243827"/>
              <a:gd name="connsiteY90" fmla="*/ 5590964 h 5641173"/>
              <a:gd name="connsiteX91" fmla="*/ 8314221 w 11243827"/>
              <a:gd name="connsiteY91" fmla="*/ 5587682 h 5641173"/>
              <a:gd name="connsiteX92" fmla="*/ 8305502 w 11243827"/>
              <a:gd name="connsiteY92" fmla="*/ 5584868 h 5641173"/>
              <a:gd name="connsiteX93" fmla="*/ 8304962 w 11243827"/>
              <a:gd name="connsiteY93" fmla="*/ 5584007 h 5641173"/>
              <a:gd name="connsiteX94" fmla="*/ 8276324 w 11243827"/>
              <a:gd name="connsiteY94" fmla="*/ 5588260 h 5641173"/>
              <a:gd name="connsiteX95" fmla="*/ 8272522 w 11243827"/>
              <a:gd name="connsiteY95" fmla="*/ 5587226 h 5641173"/>
              <a:gd name="connsiteX96" fmla="*/ 8253857 w 11243827"/>
              <a:gd name="connsiteY96" fmla="*/ 5592043 h 5641173"/>
              <a:gd name="connsiteX97" fmla="*/ 8244212 w 11243827"/>
              <a:gd name="connsiteY97" fmla="*/ 5593439 h 5641173"/>
              <a:gd name="connsiteX98" fmla="*/ 8241488 w 11243827"/>
              <a:gd name="connsiteY98" fmla="*/ 5596085 h 5641173"/>
              <a:gd name="connsiteX99" fmla="*/ 8227256 w 11243827"/>
              <a:gd name="connsiteY99" fmla="*/ 5597005 h 5641173"/>
              <a:gd name="connsiteX100" fmla="*/ 8225619 w 11243827"/>
              <a:gd name="connsiteY100" fmla="*/ 5596262 h 5641173"/>
              <a:gd name="connsiteX101" fmla="*/ 8213882 w 11243827"/>
              <a:gd name="connsiteY101" fmla="*/ 5600179 h 5641173"/>
              <a:gd name="connsiteX102" fmla="*/ 8204045 w 11243827"/>
              <a:gd name="connsiteY102" fmla="*/ 5607275 h 5641173"/>
              <a:gd name="connsiteX103" fmla="*/ 8082989 w 11243827"/>
              <a:gd name="connsiteY103" fmla="*/ 5603160 h 5641173"/>
              <a:gd name="connsiteX104" fmla="*/ 7976942 w 11243827"/>
              <a:gd name="connsiteY104" fmla="*/ 5598455 h 5641173"/>
              <a:gd name="connsiteX105" fmla="*/ 7950121 w 11243827"/>
              <a:gd name="connsiteY105" fmla="*/ 5590893 h 5641173"/>
              <a:gd name="connsiteX106" fmla="*/ 7727691 w 11243827"/>
              <a:gd name="connsiteY106" fmla="*/ 5621064 h 5641173"/>
              <a:gd name="connsiteX107" fmla="*/ 7685998 w 11243827"/>
              <a:gd name="connsiteY107" fmla="*/ 5615564 h 5641173"/>
              <a:gd name="connsiteX108" fmla="*/ 7649302 w 11243827"/>
              <a:gd name="connsiteY108" fmla="*/ 5626541 h 5641173"/>
              <a:gd name="connsiteX109" fmla="*/ 7634083 w 11243827"/>
              <a:gd name="connsiteY109" fmla="*/ 5620862 h 5641173"/>
              <a:gd name="connsiteX110" fmla="*/ 7631455 w 11243827"/>
              <a:gd name="connsiteY110" fmla="*/ 5619708 h 5641173"/>
              <a:gd name="connsiteX111" fmla="*/ 7620952 w 11243827"/>
              <a:gd name="connsiteY111" fmla="*/ 5618872 h 5641173"/>
              <a:gd name="connsiteX112" fmla="*/ 7617992 w 11243827"/>
              <a:gd name="connsiteY112" fmla="*/ 5613914 h 5641173"/>
              <a:gd name="connsiteX113" fmla="*/ 7602182 w 11243827"/>
              <a:gd name="connsiteY113" fmla="*/ 5609271 h 5641173"/>
              <a:gd name="connsiteX114" fmla="*/ 7582847 w 11243827"/>
              <a:gd name="connsiteY114" fmla="*/ 5609047 h 5641173"/>
              <a:gd name="connsiteX115" fmla="*/ 7514158 w 11243827"/>
              <a:gd name="connsiteY115" fmla="*/ 5607737 h 5641173"/>
              <a:gd name="connsiteX116" fmla="*/ 7502955 w 11243827"/>
              <a:gd name="connsiteY116" fmla="*/ 5610415 h 5641173"/>
              <a:gd name="connsiteX117" fmla="*/ 7466391 w 11243827"/>
              <a:gd name="connsiteY117" fmla="*/ 5605949 h 5641173"/>
              <a:gd name="connsiteX118" fmla="*/ 7433806 w 11243827"/>
              <a:gd name="connsiteY118" fmla="*/ 5604945 h 5641173"/>
              <a:gd name="connsiteX119" fmla="*/ 7412693 w 11243827"/>
              <a:gd name="connsiteY119" fmla="*/ 5607075 h 5641173"/>
              <a:gd name="connsiteX120" fmla="*/ 7407159 w 11243827"/>
              <a:gd name="connsiteY120" fmla="*/ 5605310 h 5641173"/>
              <a:gd name="connsiteX121" fmla="*/ 7385900 w 11243827"/>
              <a:gd name="connsiteY121" fmla="*/ 5604171 h 5641173"/>
              <a:gd name="connsiteX122" fmla="*/ 7375071 w 11243827"/>
              <a:gd name="connsiteY122" fmla="*/ 5606788 h 5641173"/>
              <a:gd name="connsiteX123" fmla="*/ 7364382 w 11243827"/>
              <a:gd name="connsiteY123" fmla="*/ 5600762 h 5641173"/>
              <a:gd name="connsiteX124" fmla="*/ 7361770 w 11243827"/>
              <a:gd name="connsiteY124" fmla="*/ 5596347 h 5641173"/>
              <a:gd name="connsiteX125" fmla="*/ 7346641 w 11243827"/>
              <a:gd name="connsiteY125" fmla="*/ 5598329 h 5641173"/>
              <a:gd name="connsiteX126" fmla="*/ 7334238 w 11243827"/>
              <a:gd name="connsiteY126" fmla="*/ 5594014 h 5641173"/>
              <a:gd name="connsiteX127" fmla="*/ 7323426 w 11243827"/>
              <a:gd name="connsiteY127" fmla="*/ 5596835 h 5641173"/>
              <a:gd name="connsiteX128" fmla="*/ 7318938 w 11243827"/>
              <a:gd name="connsiteY128" fmla="*/ 5596200 h 5641173"/>
              <a:gd name="connsiteX129" fmla="*/ 7307784 w 11243827"/>
              <a:gd name="connsiteY129" fmla="*/ 5594065 h 5641173"/>
              <a:gd name="connsiteX130" fmla="*/ 7288540 w 11243827"/>
              <a:gd name="connsiteY130" fmla="*/ 5589320 h 5641173"/>
              <a:gd name="connsiteX131" fmla="*/ 7282537 w 11243827"/>
              <a:gd name="connsiteY131" fmla="*/ 5588660 h 5641173"/>
              <a:gd name="connsiteX132" fmla="*/ 7269466 w 11243827"/>
              <a:gd name="connsiteY132" fmla="*/ 5581404 h 5641173"/>
              <a:gd name="connsiteX133" fmla="*/ 7244165 w 11243827"/>
              <a:gd name="connsiteY133" fmla="*/ 5575200 h 5641173"/>
              <a:gd name="connsiteX134" fmla="*/ 7199619 w 11243827"/>
              <a:gd name="connsiteY134" fmla="*/ 5553550 h 5641173"/>
              <a:gd name="connsiteX135" fmla="*/ 7173434 w 11243827"/>
              <a:gd name="connsiteY135" fmla="*/ 5543219 h 5641173"/>
              <a:gd name="connsiteX136" fmla="*/ 7155718 w 11243827"/>
              <a:gd name="connsiteY136" fmla="*/ 5533697 h 5641173"/>
              <a:gd name="connsiteX137" fmla="*/ 7103430 w 11243827"/>
              <a:gd name="connsiteY137" fmla="*/ 5520249 h 5641173"/>
              <a:gd name="connsiteX138" fmla="*/ 7013746 w 11243827"/>
              <a:gd name="connsiteY138" fmla="*/ 5502470 h 5641173"/>
              <a:gd name="connsiteX139" fmla="*/ 6995379 w 11243827"/>
              <a:gd name="connsiteY139" fmla="*/ 5497693 h 5641173"/>
              <a:gd name="connsiteX140" fmla="*/ 6982475 w 11243827"/>
              <a:gd name="connsiteY140" fmla="*/ 5489641 h 5641173"/>
              <a:gd name="connsiteX141" fmla="*/ 6981994 w 11243827"/>
              <a:gd name="connsiteY141" fmla="*/ 5484335 h 5641173"/>
              <a:gd name="connsiteX142" fmla="*/ 6972355 w 11243827"/>
              <a:gd name="connsiteY142" fmla="*/ 5481074 h 5641173"/>
              <a:gd name="connsiteX143" fmla="*/ 6970394 w 11243827"/>
              <a:gd name="connsiteY143" fmla="*/ 5479383 h 5641173"/>
              <a:gd name="connsiteX144" fmla="*/ 6958543 w 11243827"/>
              <a:gd name="connsiteY144" fmla="*/ 5470507 h 5641173"/>
              <a:gd name="connsiteX145" fmla="*/ 6918276 w 11243827"/>
              <a:gd name="connsiteY145" fmla="*/ 5472034 h 5641173"/>
              <a:gd name="connsiteX146" fmla="*/ 6881046 w 11243827"/>
              <a:gd name="connsiteY146" fmla="*/ 5457070 h 5641173"/>
              <a:gd name="connsiteX147" fmla="*/ 6752164 w 11243827"/>
              <a:gd name="connsiteY147" fmla="*/ 5425021 h 5641173"/>
              <a:gd name="connsiteX148" fmla="*/ 6724964 w 11243827"/>
              <a:gd name="connsiteY148" fmla="*/ 5414071 h 5641173"/>
              <a:gd name="connsiteX149" fmla="*/ 6683286 w 11243827"/>
              <a:gd name="connsiteY149" fmla="*/ 5432830 h 5641173"/>
              <a:gd name="connsiteX150" fmla="*/ 6644277 w 11243827"/>
              <a:gd name="connsiteY150" fmla="*/ 5429684 h 5641173"/>
              <a:gd name="connsiteX151" fmla="*/ 6532914 w 11243827"/>
              <a:gd name="connsiteY151" fmla="*/ 5431205 h 5641173"/>
              <a:gd name="connsiteX152" fmla="*/ 6307459 w 11243827"/>
              <a:gd name="connsiteY152" fmla="*/ 5467087 h 5641173"/>
              <a:gd name="connsiteX153" fmla="*/ 6196243 w 11243827"/>
              <a:gd name="connsiteY153" fmla="*/ 5515042 h 5641173"/>
              <a:gd name="connsiteX154" fmla="*/ 6099124 w 11243827"/>
              <a:gd name="connsiteY154" fmla="*/ 5516848 h 5641173"/>
              <a:gd name="connsiteX155" fmla="*/ 6016077 w 11243827"/>
              <a:gd name="connsiteY155" fmla="*/ 5528642 h 5641173"/>
              <a:gd name="connsiteX156" fmla="*/ 6004389 w 11243827"/>
              <a:gd name="connsiteY156" fmla="*/ 5531206 h 5641173"/>
              <a:gd name="connsiteX157" fmla="*/ 5933945 w 11243827"/>
              <a:gd name="connsiteY157" fmla="*/ 5538840 h 5641173"/>
              <a:gd name="connsiteX158" fmla="*/ 5883936 w 11243827"/>
              <a:gd name="connsiteY158" fmla="*/ 5553807 h 5641173"/>
              <a:gd name="connsiteX159" fmla="*/ 5798331 w 11243827"/>
              <a:gd name="connsiteY159" fmla="*/ 5564248 h 5641173"/>
              <a:gd name="connsiteX160" fmla="*/ 5712738 w 11243827"/>
              <a:gd name="connsiteY160" fmla="*/ 5573120 h 5641173"/>
              <a:gd name="connsiteX161" fmla="*/ 5681342 w 11243827"/>
              <a:gd name="connsiteY161" fmla="*/ 5575621 h 5641173"/>
              <a:gd name="connsiteX162" fmla="*/ 5627167 w 11243827"/>
              <a:gd name="connsiteY162" fmla="*/ 5583215 h 5641173"/>
              <a:gd name="connsiteX163" fmla="*/ 5591414 w 11243827"/>
              <a:gd name="connsiteY163" fmla="*/ 5587695 h 5641173"/>
              <a:gd name="connsiteX164" fmla="*/ 5583028 w 11243827"/>
              <a:gd name="connsiteY164" fmla="*/ 5580877 h 5641173"/>
              <a:gd name="connsiteX165" fmla="*/ 5549426 w 11243827"/>
              <a:gd name="connsiteY165" fmla="*/ 5582858 h 5641173"/>
              <a:gd name="connsiteX166" fmla="*/ 5519999 w 11243827"/>
              <a:gd name="connsiteY166" fmla="*/ 5592246 h 5641173"/>
              <a:gd name="connsiteX167" fmla="*/ 5480028 w 11243827"/>
              <a:gd name="connsiteY167" fmla="*/ 5597282 h 5641173"/>
              <a:gd name="connsiteX168" fmla="*/ 5456175 w 11243827"/>
              <a:gd name="connsiteY168" fmla="*/ 5600371 h 5641173"/>
              <a:gd name="connsiteX169" fmla="*/ 5388463 w 11243827"/>
              <a:gd name="connsiteY169" fmla="*/ 5602638 h 5641173"/>
              <a:gd name="connsiteX170" fmla="*/ 5265898 w 11243827"/>
              <a:gd name="connsiteY170" fmla="*/ 5591830 h 5641173"/>
              <a:gd name="connsiteX171" fmla="*/ 5231231 w 11243827"/>
              <a:gd name="connsiteY171" fmla="*/ 5592790 h 5641173"/>
              <a:gd name="connsiteX172" fmla="*/ 5226996 w 11243827"/>
              <a:gd name="connsiteY172" fmla="*/ 5595040 h 5641173"/>
              <a:gd name="connsiteX173" fmla="*/ 5175988 w 11243827"/>
              <a:gd name="connsiteY173" fmla="*/ 5588131 h 5641173"/>
              <a:gd name="connsiteX174" fmla="*/ 5107470 w 11243827"/>
              <a:gd name="connsiteY174" fmla="*/ 5594771 h 5641173"/>
              <a:gd name="connsiteX175" fmla="*/ 5027868 w 11243827"/>
              <a:gd name="connsiteY175" fmla="*/ 5605624 h 5641173"/>
              <a:gd name="connsiteX176" fmla="*/ 5007324 w 11243827"/>
              <a:gd name="connsiteY176" fmla="*/ 5609209 h 5641173"/>
              <a:gd name="connsiteX177" fmla="*/ 4952559 w 11243827"/>
              <a:gd name="connsiteY177" fmla="*/ 5611402 h 5641173"/>
              <a:gd name="connsiteX178" fmla="*/ 4826081 w 11243827"/>
              <a:gd name="connsiteY178" fmla="*/ 5616191 h 5641173"/>
              <a:gd name="connsiteX179" fmla="*/ 4823501 w 11243827"/>
              <a:gd name="connsiteY179" fmla="*/ 5619174 h 5641173"/>
              <a:gd name="connsiteX180" fmla="*/ 4813093 w 11243827"/>
              <a:gd name="connsiteY180" fmla="*/ 5620026 h 5641173"/>
              <a:gd name="connsiteX181" fmla="*/ 4810563 w 11243827"/>
              <a:gd name="connsiteY181" fmla="*/ 5620787 h 5641173"/>
              <a:gd name="connsiteX182" fmla="*/ 4795818 w 11243827"/>
              <a:gd name="connsiteY182" fmla="*/ 5624618 h 5641173"/>
              <a:gd name="connsiteX183" fmla="*/ 4758404 w 11243827"/>
              <a:gd name="connsiteY183" fmla="*/ 5619510 h 5641173"/>
              <a:gd name="connsiteX184" fmla="*/ 4717254 w 11243827"/>
              <a:gd name="connsiteY184" fmla="*/ 5624155 h 5641173"/>
              <a:gd name="connsiteX185" fmla="*/ 4591958 w 11243827"/>
              <a:gd name="connsiteY185" fmla="*/ 5624710 h 5641173"/>
              <a:gd name="connsiteX186" fmla="*/ 4476215 w 11243827"/>
              <a:gd name="connsiteY186" fmla="*/ 5628210 h 5641173"/>
              <a:gd name="connsiteX187" fmla="*/ 4425193 w 11243827"/>
              <a:gd name="connsiteY187" fmla="*/ 5627414 h 5641173"/>
              <a:gd name="connsiteX188" fmla="*/ 4383866 w 11243827"/>
              <a:gd name="connsiteY188" fmla="*/ 5626546 h 5641173"/>
              <a:gd name="connsiteX189" fmla="*/ 4385596 w 11243827"/>
              <a:gd name="connsiteY189" fmla="*/ 5634646 h 5641173"/>
              <a:gd name="connsiteX190" fmla="*/ 4360864 w 11243827"/>
              <a:gd name="connsiteY190" fmla="*/ 5641173 h 5641173"/>
              <a:gd name="connsiteX191" fmla="*/ 4328321 w 11243827"/>
              <a:gd name="connsiteY191" fmla="*/ 5626332 h 5641173"/>
              <a:gd name="connsiteX192" fmla="*/ 4309842 w 11243827"/>
              <a:gd name="connsiteY192" fmla="*/ 5626471 h 5641173"/>
              <a:gd name="connsiteX193" fmla="*/ 4277424 w 11243827"/>
              <a:gd name="connsiteY193" fmla="*/ 5631598 h 5641173"/>
              <a:gd name="connsiteX194" fmla="*/ 4266627 w 11243827"/>
              <a:gd name="connsiteY194" fmla="*/ 5633969 h 5641173"/>
              <a:gd name="connsiteX195" fmla="*/ 4185525 w 11243827"/>
              <a:gd name="connsiteY195" fmla="*/ 5617508 h 5641173"/>
              <a:gd name="connsiteX196" fmla="*/ 4177617 w 11243827"/>
              <a:gd name="connsiteY196" fmla="*/ 5610903 h 5641173"/>
              <a:gd name="connsiteX197" fmla="*/ 4136948 w 11243827"/>
              <a:gd name="connsiteY197" fmla="*/ 5608031 h 5641173"/>
              <a:gd name="connsiteX198" fmla="*/ 4132323 w 11243827"/>
              <a:gd name="connsiteY198" fmla="*/ 5609784 h 5641173"/>
              <a:gd name="connsiteX199" fmla="*/ 4098620 w 11243827"/>
              <a:gd name="connsiteY199" fmla="*/ 5599672 h 5641173"/>
              <a:gd name="connsiteX200" fmla="*/ 3963475 w 11243827"/>
              <a:gd name="connsiteY200" fmla="*/ 5581841 h 5641173"/>
              <a:gd name="connsiteX201" fmla="*/ 3703613 w 11243827"/>
              <a:gd name="connsiteY201" fmla="*/ 5572482 h 5641173"/>
              <a:gd name="connsiteX202" fmla="*/ 3432987 w 11243827"/>
              <a:gd name="connsiteY202" fmla="*/ 5545768 h 5641173"/>
              <a:gd name="connsiteX203" fmla="*/ 3176381 w 11243827"/>
              <a:gd name="connsiteY203" fmla="*/ 5556110 h 5641173"/>
              <a:gd name="connsiteX204" fmla="*/ 2710156 w 11243827"/>
              <a:gd name="connsiteY204" fmla="*/ 5527517 h 5641173"/>
              <a:gd name="connsiteX205" fmla="*/ 2550206 w 11243827"/>
              <a:gd name="connsiteY205" fmla="*/ 5524958 h 5641173"/>
              <a:gd name="connsiteX206" fmla="*/ 2443041 w 11243827"/>
              <a:gd name="connsiteY206" fmla="*/ 5523990 h 5641173"/>
              <a:gd name="connsiteX207" fmla="*/ 2435613 w 11243827"/>
              <a:gd name="connsiteY207" fmla="*/ 5526704 h 5641173"/>
              <a:gd name="connsiteX208" fmla="*/ 2405682 w 11243827"/>
              <a:gd name="connsiteY208" fmla="*/ 5528307 h 5641173"/>
              <a:gd name="connsiteX209" fmla="*/ 2397487 w 11243827"/>
              <a:gd name="connsiteY209" fmla="*/ 5540337 h 5641173"/>
              <a:gd name="connsiteX210" fmla="*/ 2297454 w 11243827"/>
              <a:gd name="connsiteY210" fmla="*/ 5550765 h 5641173"/>
              <a:gd name="connsiteX211" fmla="*/ 2056700 w 11243827"/>
              <a:gd name="connsiteY211" fmla="*/ 5555489 h 5641173"/>
              <a:gd name="connsiteX212" fmla="*/ 1878530 w 11243827"/>
              <a:gd name="connsiteY212" fmla="*/ 5535330 h 5641173"/>
              <a:gd name="connsiteX213" fmla="*/ 1859292 w 11243827"/>
              <a:gd name="connsiteY213" fmla="*/ 5535461 h 5641173"/>
              <a:gd name="connsiteX214" fmla="*/ 1835626 w 11243827"/>
              <a:gd name="connsiteY214" fmla="*/ 5533793 h 5641173"/>
              <a:gd name="connsiteX215" fmla="*/ 1798939 w 11243827"/>
              <a:gd name="connsiteY215" fmla="*/ 5540285 h 5641173"/>
              <a:gd name="connsiteX216" fmla="*/ 1779046 w 11243827"/>
              <a:gd name="connsiteY216" fmla="*/ 5549949 h 5641173"/>
              <a:gd name="connsiteX217" fmla="*/ 1772421 w 11243827"/>
              <a:gd name="connsiteY217" fmla="*/ 5549018 h 5641173"/>
              <a:gd name="connsiteX218" fmla="*/ 1772052 w 11243827"/>
              <a:gd name="connsiteY218" fmla="*/ 5545689 h 5641173"/>
              <a:gd name="connsiteX219" fmla="*/ 1711543 w 11243827"/>
              <a:gd name="connsiteY219" fmla="*/ 5534558 h 5641173"/>
              <a:gd name="connsiteX220" fmla="*/ 1631462 w 11243827"/>
              <a:gd name="connsiteY220" fmla="*/ 5491807 h 5641173"/>
              <a:gd name="connsiteX221" fmla="*/ 1538763 w 11243827"/>
              <a:gd name="connsiteY221" fmla="*/ 5482781 h 5641173"/>
              <a:gd name="connsiteX222" fmla="*/ 1501533 w 11243827"/>
              <a:gd name="connsiteY222" fmla="*/ 5467817 h 5641173"/>
              <a:gd name="connsiteX223" fmla="*/ 1461266 w 11243827"/>
              <a:gd name="connsiteY223" fmla="*/ 5469343 h 5641173"/>
              <a:gd name="connsiteX224" fmla="*/ 1449415 w 11243827"/>
              <a:gd name="connsiteY224" fmla="*/ 5460467 h 5641173"/>
              <a:gd name="connsiteX225" fmla="*/ 1447454 w 11243827"/>
              <a:gd name="connsiteY225" fmla="*/ 5458776 h 5641173"/>
              <a:gd name="connsiteX226" fmla="*/ 1437814 w 11243827"/>
              <a:gd name="connsiteY226" fmla="*/ 5455515 h 5641173"/>
              <a:gd name="connsiteX227" fmla="*/ 1437334 w 11243827"/>
              <a:gd name="connsiteY227" fmla="*/ 5450209 h 5641173"/>
              <a:gd name="connsiteX228" fmla="*/ 1424429 w 11243827"/>
              <a:gd name="connsiteY228" fmla="*/ 5442157 h 5641173"/>
              <a:gd name="connsiteX229" fmla="*/ 1406063 w 11243827"/>
              <a:gd name="connsiteY229" fmla="*/ 5437380 h 5641173"/>
              <a:gd name="connsiteX230" fmla="*/ 1316379 w 11243827"/>
              <a:gd name="connsiteY230" fmla="*/ 5419601 h 5641173"/>
              <a:gd name="connsiteX231" fmla="*/ 1264090 w 11243827"/>
              <a:gd name="connsiteY231" fmla="*/ 5406153 h 5641173"/>
              <a:gd name="connsiteX232" fmla="*/ 1246374 w 11243827"/>
              <a:gd name="connsiteY232" fmla="*/ 5396631 h 5641173"/>
              <a:gd name="connsiteX233" fmla="*/ 1220190 w 11243827"/>
              <a:gd name="connsiteY233" fmla="*/ 5386301 h 5641173"/>
              <a:gd name="connsiteX234" fmla="*/ 1175643 w 11243827"/>
              <a:gd name="connsiteY234" fmla="*/ 5364651 h 5641173"/>
              <a:gd name="connsiteX235" fmla="*/ 1150342 w 11243827"/>
              <a:gd name="connsiteY235" fmla="*/ 5358447 h 5641173"/>
              <a:gd name="connsiteX236" fmla="*/ 1112024 w 11243827"/>
              <a:gd name="connsiteY236" fmla="*/ 5345786 h 5641173"/>
              <a:gd name="connsiteX237" fmla="*/ 1100870 w 11243827"/>
              <a:gd name="connsiteY237" fmla="*/ 5343651 h 5641173"/>
              <a:gd name="connsiteX238" fmla="*/ 1096383 w 11243827"/>
              <a:gd name="connsiteY238" fmla="*/ 5343015 h 5641173"/>
              <a:gd name="connsiteX239" fmla="*/ 1058039 w 11243827"/>
              <a:gd name="connsiteY239" fmla="*/ 5343504 h 5641173"/>
              <a:gd name="connsiteX240" fmla="*/ 1055426 w 11243827"/>
              <a:gd name="connsiteY240" fmla="*/ 5339088 h 5641173"/>
              <a:gd name="connsiteX241" fmla="*/ 1044738 w 11243827"/>
              <a:gd name="connsiteY241" fmla="*/ 5333063 h 5641173"/>
              <a:gd name="connsiteX242" fmla="*/ 1033909 w 11243827"/>
              <a:gd name="connsiteY242" fmla="*/ 5335680 h 5641173"/>
              <a:gd name="connsiteX243" fmla="*/ 1012649 w 11243827"/>
              <a:gd name="connsiteY243" fmla="*/ 5334541 h 5641173"/>
              <a:gd name="connsiteX244" fmla="*/ 1007115 w 11243827"/>
              <a:gd name="connsiteY244" fmla="*/ 5332775 h 5641173"/>
              <a:gd name="connsiteX245" fmla="*/ 987447 w 11243827"/>
              <a:gd name="connsiteY245" fmla="*/ 5346462 h 5641173"/>
              <a:gd name="connsiteX246" fmla="*/ 953418 w 11243827"/>
              <a:gd name="connsiteY246" fmla="*/ 5333901 h 5641173"/>
              <a:gd name="connsiteX247" fmla="*/ 916854 w 11243827"/>
              <a:gd name="connsiteY247" fmla="*/ 5329435 h 5641173"/>
              <a:gd name="connsiteX248" fmla="*/ 905651 w 11243827"/>
              <a:gd name="connsiteY248" fmla="*/ 5332114 h 5641173"/>
              <a:gd name="connsiteX249" fmla="*/ 838405 w 11243827"/>
              <a:gd name="connsiteY249" fmla="*/ 5339470 h 5641173"/>
              <a:gd name="connsiteX250" fmla="*/ 817627 w 11243827"/>
              <a:gd name="connsiteY250" fmla="*/ 5330580 h 5641173"/>
              <a:gd name="connsiteX251" fmla="*/ 801817 w 11243827"/>
              <a:gd name="connsiteY251" fmla="*/ 5325937 h 5641173"/>
              <a:gd name="connsiteX252" fmla="*/ 798857 w 11243827"/>
              <a:gd name="connsiteY252" fmla="*/ 5320979 h 5641173"/>
              <a:gd name="connsiteX253" fmla="*/ 788354 w 11243827"/>
              <a:gd name="connsiteY253" fmla="*/ 5320143 h 5641173"/>
              <a:gd name="connsiteX254" fmla="*/ 785726 w 11243827"/>
              <a:gd name="connsiteY254" fmla="*/ 5318989 h 5641173"/>
              <a:gd name="connsiteX255" fmla="*/ 770507 w 11243827"/>
              <a:gd name="connsiteY255" fmla="*/ 5313309 h 5641173"/>
              <a:gd name="connsiteX256" fmla="*/ 733810 w 11243827"/>
              <a:gd name="connsiteY256" fmla="*/ 5324286 h 5641173"/>
              <a:gd name="connsiteX257" fmla="*/ 692117 w 11243827"/>
              <a:gd name="connsiteY257" fmla="*/ 5318786 h 5641173"/>
              <a:gd name="connsiteX258" fmla="*/ 574943 w 11243827"/>
              <a:gd name="connsiteY258" fmla="*/ 5327578 h 5641173"/>
              <a:gd name="connsiteX259" fmla="*/ 441302 w 11243827"/>
              <a:gd name="connsiteY259" fmla="*/ 5307062 h 5641173"/>
              <a:gd name="connsiteX260" fmla="*/ 336819 w 11243827"/>
              <a:gd name="connsiteY260" fmla="*/ 5336690 h 5641173"/>
              <a:gd name="connsiteX261" fmla="*/ 270932 w 11243827"/>
              <a:gd name="connsiteY261" fmla="*/ 5345451 h 5641173"/>
              <a:gd name="connsiteX262" fmla="*/ 194189 w 11243827"/>
              <a:gd name="connsiteY262" fmla="*/ 5343588 h 5641173"/>
              <a:gd name="connsiteX263" fmla="*/ 192552 w 11243827"/>
              <a:gd name="connsiteY263" fmla="*/ 5342845 h 5641173"/>
              <a:gd name="connsiteX264" fmla="*/ 178320 w 11243827"/>
              <a:gd name="connsiteY264" fmla="*/ 5343766 h 5641173"/>
              <a:gd name="connsiteX265" fmla="*/ 175596 w 11243827"/>
              <a:gd name="connsiteY265" fmla="*/ 5346411 h 5641173"/>
              <a:gd name="connsiteX266" fmla="*/ 147287 w 11243827"/>
              <a:gd name="connsiteY266" fmla="*/ 5352625 h 5641173"/>
              <a:gd name="connsiteX267" fmla="*/ 114847 w 11243827"/>
              <a:gd name="connsiteY267" fmla="*/ 5355844 h 5641173"/>
              <a:gd name="connsiteX268" fmla="*/ 114306 w 11243827"/>
              <a:gd name="connsiteY268" fmla="*/ 5354983 h 5641173"/>
              <a:gd name="connsiteX269" fmla="*/ 89264 w 11243827"/>
              <a:gd name="connsiteY269" fmla="*/ 5348886 h 5641173"/>
              <a:gd name="connsiteX270" fmla="*/ 49794 w 11243827"/>
              <a:gd name="connsiteY270" fmla="*/ 5329950 h 5641173"/>
              <a:gd name="connsiteX271" fmla="*/ 19924 w 11243827"/>
              <a:gd name="connsiteY271" fmla="*/ 5334282 h 5641173"/>
              <a:gd name="connsiteX272" fmla="*/ 13819 w 11243827"/>
              <a:gd name="connsiteY272" fmla="*/ 5334653 h 5641173"/>
              <a:gd name="connsiteX273" fmla="*/ 13657 w 11243827"/>
              <a:gd name="connsiteY273" fmla="*/ 5334455 h 5641173"/>
              <a:gd name="connsiteX274" fmla="*/ 7139 w 11243827"/>
              <a:gd name="connsiteY274" fmla="*/ 5334438 h 5641173"/>
              <a:gd name="connsiteX275" fmla="*/ 2684 w 11243827"/>
              <a:gd name="connsiteY275" fmla="*/ 5335333 h 5641173"/>
              <a:gd name="connsiteX276" fmla="*/ 0 w 11243827"/>
              <a:gd name="connsiteY276" fmla="*/ 5335496 h 5641173"/>
              <a:gd name="connsiteX277" fmla="*/ 0 w 11243827"/>
              <a:gd name="connsiteY277" fmla="*/ 10592 h 5641173"/>
              <a:gd name="connsiteX278" fmla="*/ 11243827 w 11243827"/>
              <a:gd name="connsiteY278" fmla="*/ 0 h 5641173"/>
              <a:gd name="connsiteX0" fmla="*/ 11243827 w 11243827"/>
              <a:gd name="connsiteY0" fmla="*/ 0 h 5641173"/>
              <a:gd name="connsiteX1" fmla="*/ 11243827 w 11243827"/>
              <a:gd name="connsiteY1" fmla="*/ 5209610 h 5641173"/>
              <a:gd name="connsiteX2" fmla="*/ 11240675 w 11243827"/>
              <a:gd name="connsiteY2" fmla="*/ 5210442 h 5641173"/>
              <a:gd name="connsiteX3" fmla="*/ 11179959 w 11243827"/>
              <a:gd name="connsiteY3" fmla="*/ 5221199 h 5641173"/>
              <a:gd name="connsiteX4" fmla="*/ 11105493 w 11243827"/>
              <a:gd name="connsiteY4" fmla="*/ 5259905 h 5641173"/>
              <a:gd name="connsiteX5" fmla="*/ 11078640 w 11243827"/>
              <a:gd name="connsiteY5" fmla="*/ 5263531 h 5641173"/>
              <a:gd name="connsiteX6" fmla="*/ 11079616 w 11243827"/>
              <a:gd name="connsiteY6" fmla="*/ 5270380 h 5641173"/>
              <a:gd name="connsiteX7" fmla="*/ 11069641 w 11243827"/>
              <a:gd name="connsiteY7" fmla="*/ 5270884 h 5641173"/>
              <a:gd name="connsiteX8" fmla="*/ 11047377 w 11243827"/>
              <a:gd name="connsiteY8" fmla="*/ 5271051 h 5641173"/>
              <a:gd name="connsiteX9" fmla="*/ 10980705 w 11243827"/>
              <a:gd name="connsiteY9" fmla="*/ 5272951 h 5641173"/>
              <a:gd name="connsiteX10" fmla="*/ 10962514 w 11243827"/>
              <a:gd name="connsiteY10" fmla="*/ 5286084 h 5641173"/>
              <a:gd name="connsiteX11" fmla="*/ 10945307 w 11243827"/>
              <a:gd name="connsiteY11" fmla="*/ 5286290 h 5641173"/>
              <a:gd name="connsiteX12" fmla="*/ 10845516 w 11243827"/>
              <a:gd name="connsiteY12" fmla="*/ 5303894 h 5641173"/>
              <a:gd name="connsiteX13" fmla="*/ 10831795 w 11243827"/>
              <a:gd name="connsiteY13" fmla="*/ 5305210 h 5641173"/>
              <a:gd name="connsiteX14" fmla="*/ 10824365 w 11243827"/>
              <a:gd name="connsiteY14" fmla="*/ 5311111 h 5641173"/>
              <a:gd name="connsiteX15" fmla="*/ 10797756 w 11243827"/>
              <a:gd name="connsiteY15" fmla="*/ 5312285 h 5641173"/>
              <a:gd name="connsiteX16" fmla="*/ 10796525 w 11243827"/>
              <a:gd name="connsiteY16" fmla="*/ 5315645 h 5641173"/>
              <a:gd name="connsiteX17" fmla="*/ 10709063 w 11243827"/>
              <a:gd name="connsiteY17" fmla="*/ 5344492 h 5641173"/>
              <a:gd name="connsiteX18" fmla="*/ 10694078 w 11243827"/>
              <a:gd name="connsiteY18" fmla="*/ 5349258 h 5641173"/>
              <a:gd name="connsiteX19" fmla="*/ 10681131 w 11243827"/>
              <a:gd name="connsiteY19" fmla="*/ 5347812 h 5641173"/>
              <a:gd name="connsiteX20" fmla="*/ 10609448 w 11243827"/>
              <a:gd name="connsiteY20" fmla="*/ 5351931 h 5641173"/>
              <a:gd name="connsiteX21" fmla="*/ 10592397 w 11243827"/>
              <a:gd name="connsiteY21" fmla="*/ 5349402 h 5641173"/>
              <a:gd name="connsiteX22" fmla="*/ 10585227 w 11243827"/>
              <a:gd name="connsiteY22" fmla="*/ 5344063 h 5641173"/>
              <a:gd name="connsiteX23" fmla="*/ 10557472 w 11243827"/>
              <a:gd name="connsiteY23" fmla="*/ 5354151 h 5641173"/>
              <a:gd name="connsiteX24" fmla="*/ 10514646 w 11243827"/>
              <a:gd name="connsiteY24" fmla="*/ 5361064 h 5641173"/>
              <a:gd name="connsiteX25" fmla="*/ 10494292 w 11243827"/>
              <a:gd name="connsiteY25" fmla="*/ 5366054 h 5641173"/>
              <a:gd name="connsiteX26" fmla="*/ 10477869 w 11243827"/>
              <a:gd name="connsiteY26" fmla="*/ 5363025 h 5641173"/>
              <a:gd name="connsiteX27" fmla="*/ 10384411 w 11243827"/>
              <a:gd name="connsiteY27" fmla="*/ 5362257 h 5641173"/>
              <a:gd name="connsiteX28" fmla="*/ 10362921 w 11243827"/>
              <a:gd name="connsiteY28" fmla="*/ 5357444 h 5641173"/>
              <a:gd name="connsiteX29" fmla="*/ 10352736 w 11243827"/>
              <a:gd name="connsiteY29" fmla="*/ 5347851 h 5641173"/>
              <a:gd name="connsiteX30" fmla="*/ 10344754 w 11243827"/>
              <a:gd name="connsiteY30" fmla="*/ 5351272 h 5641173"/>
              <a:gd name="connsiteX31" fmla="*/ 10288226 w 11243827"/>
              <a:gd name="connsiteY31" fmla="*/ 5351613 h 5641173"/>
              <a:gd name="connsiteX32" fmla="*/ 10251350 w 11243827"/>
              <a:gd name="connsiteY32" fmla="*/ 5352711 h 5641173"/>
              <a:gd name="connsiteX33" fmla="*/ 10249108 w 11243827"/>
              <a:gd name="connsiteY33" fmla="*/ 5365881 h 5641173"/>
              <a:gd name="connsiteX34" fmla="*/ 10216272 w 11243827"/>
              <a:gd name="connsiteY34" fmla="*/ 5370573 h 5641173"/>
              <a:gd name="connsiteX35" fmla="*/ 10181278 w 11243827"/>
              <a:gd name="connsiteY35" fmla="*/ 5362119 h 5641173"/>
              <a:gd name="connsiteX36" fmla="*/ 10140033 w 11243827"/>
              <a:gd name="connsiteY36" fmla="*/ 5363304 h 5641173"/>
              <a:gd name="connsiteX37" fmla="*/ 10115353 w 11243827"/>
              <a:gd name="connsiteY37" fmla="*/ 5363869 h 5641173"/>
              <a:gd name="connsiteX38" fmla="*/ 10050578 w 11243827"/>
              <a:gd name="connsiteY38" fmla="*/ 5376153 h 5641173"/>
              <a:gd name="connsiteX39" fmla="*/ 9945478 w 11243827"/>
              <a:gd name="connsiteY39" fmla="*/ 5422859 h 5641173"/>
              <a:gd name="connsiteX40" fmla="*/ 9912481 w 11243827"/>
              <a:gd name="connsiteY40" fmla="*/ 5429477 h 5641173"/>
              <a:gd name="connsiteX41" fmla="*/ 9906713 w 11243827"/>
              <a:gd name="connsiteY41" fmla="*/ 5426784 h 5641173"/>
              <a:gd name="connsiteX42" fmla="*/ 9742436 w 11243827"/>
              <a:gd name="connsiteY42" fmla="*/ 5454834 h 5641173"/>
              <a:gd name="connsiteX43" fmla="*/ 9713044 w 11243827"/>
              <a:gd name="connsiteY43" fmla="*/ 5456476 h 5641173"/>
              <a:gd name="connsiteX44" fmla="*/ 9691033 w 11243827"/>
              <a:gd name="connsiteY44" fmla="*/ 5455451 h 5641173"/>
              <a:gd name="connsiteX45" fmla="*/ 9638355 w 11243827"/>
              <a:gd name="connsiteY45" fmla="*/ 5464794 h 5641173"/>
              <a:gd name="connsiteX46" fmla="*/ 9552434 w 11243827"/>
              <a:gd name="connsiteY46" fmla="*/ 5485280 h 5641173"/>
              <a:gd name="connsiteX47" fmla="*/ 9533883 w 11243827"/>
              <a:gd name="connsiteY47" fmla="*/ 5488516 h 5641173"/>
              <a:gd name="connsiteX48" fmla="*/ 9516916 w 11243827"/>
              <a:gd name="connsiteY48" fmla="*/ 5486828 h 5641173"/>
              <a:gd name="connsiteX49" fmla="*/ 9512093 w 11243827"/>
              <a:gd name="connsiteY49" fmla="*/ 5482541 h 5641173"/>
              <a:gd name="connsiteX50" fmla="*/ 9501725 w 11243827"/>
              <a:gd name="connsiteY50" fmla="*/ 5483603 h 5641173"/>
              <a:gd name="connsiteX51" fmla="*/ 9498754 w 11243827"/>
              <a:gd name="connsiteY51" fmla="*/ 5482951 h 5641173"/>
              <a:gd name="connsiteX52" fmla="*/ 9481932 w 11243827"/>
              <a:gd name="connsiteY52" fmla="*/ 5480151 h 5641173"/>
              <a:gd name="connsiteX53" fmla="*/ 9451321 w 11243827"/>
              <a:gd name="connsiteY53" fmla="*/ 5497375 h 5641173"/>
              <a:gd name="connsiteX54" fmla="*/ 9409298 w 11243827"/>
              <a:gd name="connsiteY54" fmla="*/ 5499478 h 5641173"/>
              <a:gd name="connsiteX55" fmla="*/ 9303056 w 11243827"/>
              <a:gd name="connsiteY55" fmla="*/ 5519093 h 5641173"/>
              <a:gd name="connsiteX56" fmla="*/ 9229078 w 11243827"/>
              <a:gd name="connsiteY56" fmla="*/ 5524154 h 5641173"/>
              <a:gd name="connsiteX57" fmla="*/ 9165105 w 11243827"/>
              <a:gd name="connsiteY57" fmla="*/ 5532892 h 5641173"/>
              <a:gd name="connsiteX58" fmla="*/ 9077301 w 11243827"/>
              <a:gd name="connsiteY58" fmla="*/ 5580356 h 5641173"/>
              <a:gd name="connsiteX59" fmla="*/ 8960065 w 11243827"/>
              <a:gd name="connsiteY59" fmla="*/ 5597982 h 5641173"/>
              <a:gd name="connsiteX60" fmla="*/ 8953536 w 11243827"/>
              <a:gd name="connsiteY60" fmla="*/ 5606638 h 5641173"/>
              <a:gd name="connsiteX61" fmla="*/ 8943907 w 11243827"/>
              <a:gd name="connsiteY61" fmla="*/ 5612541 h 5641173"/>
              <a:gd name="connsiteX62" fmla="*/ 8942046 w 11243827"/>
              <a:gd name="connsiteY62" fmla="*/ 5612112 h 5641173"/>
              <a:gd name="connsiteX63" fmla="*/ 8928824 w 11243827"/>
              <a:gd name="connsiteY63" fmla="*/ 5615549 h 5641173"/>
              <a:gd name="connsiteX64" fmla="*/ 8927294 w 11243827"/>
              <a:gd name="connsiteY64" fmla="*/ 5618607 h 5641173"/>
              <a:gd name="connsiteX65" fmla="*/ 8918651 w 11243827"/>
              <a:gd name="connsiteY65" fmla="*/ 5621688 h 5641173"/>
              <a:gd name="connsiteX66" fmla="*/ 8902772 w 11243827"/>
              <a:gd name="connsiteY66" fmla="*/ 5629703 h 5641173"/>
              <a:gd name="connsiteX67" fmla="*/ 8898724 w 11243827"/>
              <a:gd name="connsiteY67" fmla="*/ 5629379 h 5641173"/>
              <a:gd name="connsiteX68" fmla="*/ 8873099 w 11243827"/>
              <a:gd name="connsiteY68" fmla="*/ 5638628 h 5641173"/>
              <a:gd name="connsiteX69" fmla="*/ 8872234 w 11243827"/>
              <a:gd name="connsiteY69" fmla="*/ 5637889 h 5641173"/>
              <a:gd name="connsiteX70" fmla="*/ 8862777 w 11243827"/>
              <a:gd name="connsiteY70" fmla="*/ 5636711 h 5641173"/>
              <a:gd name="connsiteX71" fmla="*/ 8845869 w 11243827"/>
              <a:gd name="connsiteY71" fmla="*/ 5636436 h 5641173"/>
              <a:gd name="connsiteX72" fmla="*/ 8800548 w 11243827"/>
              <a:gd name="connsiteY72" fmla="*/ 5625084 h 5641173"/>
              <a:gd name="connsiteX73" fmla="*/ 8773774 w 11243827"/>
              <a:gd name="connsiteY73" fmla="*/ 5634630 h 5641173"/>
              <a:gd name="connsiteX74" fmla="*/ 8698255 w 11243827"/>
              <a:gd name="connsiteY74" fmla="*/ 5636083 h 5641173"/>
              <a:gd name="connsiteX75" fmla="*/ 8619167 w 11243827"/>
              <a:gd name="connsiteY75" fmla="*/ 5619130 h 5641173"/>
              <a:gd name="connsiteX76" fmla="*/ 8539822 w 11243827"/>
              <a:gd name="connsiteY76" fmla="*/ 5616905 h 5641173"/>
              <a:gd name="connsiteX77" fmla="*/ 8511094 w 11243827"/>
              <a:gd name="connsiteY77" fmla="*/ 5617360 h 5641173"/>
              <a:gd name="connsiteX78" fmla="*/ 8459886 w 11243827"/>
              <a:gd name="connsiteY78" fmla="*/ 5612612 h 5641173"/>
              <a:gd name="connsiteX79" fmla="*/ 8436432 w 11243827"/>
              <a:gd name="connsiteY79" fmla="*/ 5606990 h 5641173"/>
              <a:gd name="connsiteX80" fmla="*/ 8435403 w 11243827"/>
              <a:gd name="connsiteY80" fmla="*/ 5607336 h 5641173"/>
              <a:gd name="connsiteX81" fmla="*/ 8433307 w 11243827"/>
              <a:gd name="connsiteY81" fmla="*/ 5604917 h 5641173"/>
              <a:gd name="connsiteX82" fmla="*/ 8428968 w 11243827"/>
              <a:gd name="connsiteY82" fmla="*/ 5603796 h 5641173"/>
              <a:gd name="connsiteX83" fmla="*/ 8417124 w 11243827"/>
              <a:gd name="connsiteY83" fmla="*/ 5604518 h 5641173"/>
              <a:gd name="connsiteX84" fmla="*/ 8412669 w 11243827"/>
              <a:gd name="connsiteY84" fmla="*/ 5605413 h 5641173"/>
              <a:gd name="connsiteX85" fmla="*/ 8406152 w 11243827"/>
              <a:gd name="connsiteY85" fmla="*/ 5605396 h 5641173"/>
              <a:gd name="connsiteX86" fmla="*/ 8405989 w 11243827"/>
              <a:gd name="connsiteY86" fmla="*/ 5605197 h 5641173"/>
              <a:gd name="connsiteX87" fmla="*/ 8399884 w 11243827"/>
              <a:gd name="connsiteY87" fmla="*/ 5605568 h 5641173"/>
              <a:gd name="connsiteX88" fmla="*/ 8370014 w 11243827"/>
              <a:gd name="connsiteY88" fmla="*/ 5609900 h 5641173"/>
              <a:gd name="connsiteX89" fmla="*/ 8330544 w 11243827"/>
              <a:gd name="connsiteY89" fmla="*/ 5590964 h 5641173"/>
              <a:gd name="connsiteX90" fmla="*/ 8314221 w 11243827"/>
              <a:gd name="connsiteY90" fmla="*/ 5587682 h 5641173"/>
              <a:gd name="connsiteX91" fmla="*/ 8305502 w 11243827"/>
              <a:gd name="connsiteY91" fmla="*/ 5584868 h 5641173"/>
              <a:gd name="connsiteX92" fmla="*/ 8304962 w 11243827"/>
              <a:gd name="connsiteY92" fmla="*/ 5584007 h 5641173"/>
              <a:gd name="connsiteX93" fmla="*/ 8276324 w 11243827"/>
              <a:gd name="connsiteY93" fmla="*/ 5588260 h 5641173"/>
              <a:gd name="connsiteX94" fmla="*/ 8272522 w 11243827"/>
              <a:gd name="connsiteY94" fmla="*/ 5587226 h 5641173"/>
              <a:gd name="connsiteX95" fmla="*/ 8253857 w 11243827"/>
              <a:gd name="connsiteY95" fmla="*/ 5592043 h 5641173"/>
              <a:gd name="connsiteX96" fmla="*/ 8244212 w 11243827"/>
              <a:gd name="connsiteY96" fmla="*/ 5593439 h 5641173"/>
              <a:gd name="connsiteX97" fmla="*/ 8241488 w 11243827"/>
              <a:gd name="connsiteY97" fmla="*/ 5596085 h 5641173"/>
              <a:gd name="connsiteX98" fmla="*/ 8227256 w 11243827"/>
              <a:gd name="connsiteY98" fmla="*/ 5597005 h 5641173"/>
              <a:gd name="connsiteX99" fmla="*/ 8225619 w 11243827"/>
              <a:gd name="connsiteY99" fmla="*/ 5596262 h 5641173"/>
              <a:gd name="connsiteX100" fmla="*/ 8213882 w 11243827"/>
              <a:gd name="connsiteY100" fmla="*/ 5600179 h 5641173"/>
              <a:gd name="connsiteX101" fmla="*/ 8204045 w 11243827"/>
              <a:gd name="connsiteY101" fmla="*/ 5607275 h 5641173"/>
              <a:gd name="connsiteX102" fmla="*/ 8082989 w 11243827"/>
              <a:gd name="connsiteY102" fmla="*/ 5603160 h 5641173"/>
              <a:gd name="connsiteX103" fmla="*/ 7976942 w 11243827"/>
              <a:gd name="connsiteY103" fmla="*/ 5598455 h 5641173"/>
              <a:gd name="connsiteX104" fmla="*/ 7950121 w 11243827"/>
              <a:gd name="connsiteY104" fmla="*/ 5590893 h 5641173"/>
              <a:gd name="connsiteX105" fmla="*/ 7727691 w 11243827"/>
              <a:gd name="connsiteY105" fmla="*/ 5621064 h 5641173"/>
              <a:gd name="connsiteX106" fmla="*/ 7685998 w 11243827"/>
              <a:gd name="connsiteY106" fmla="*/ 5615564 h 5641173"/>
              <a:gd name="connsiteX107" fmla="*/ 7649302 w 11243827"/>
              <a:gd name="connsiteY107" fmla="*/ 5626541 h 5641173"/>
              <a:gd name="connsiteX108" fmla="*/ 7634083 w 11243827"/>
              <a:gd name="connsiteY108" fmla="*/ 5620862 h 5641173"/>
              <a:gd name="connsiteX109" fmla="*/ 7631455 w 11243827"/>
              <a:gd name="connsiteY109" fmla="*/ 5619708 h 5641173"/>
              <a:gd name="connsiteX110" fmla="*/ 7620952 w 11243827"/>
              <a:gd name="connsiteY110" fmla="*/ 5618872 h 5641173"/>
              <a:gd name="connsiteX111" fmla="*/ 7617992 w 11243827"/>
              <a:gd name="connsiteY111" fmla="*/ 5613914 h 5641173"/>
              <a:gd name="connsiteX112" fmla="*/ 7602182 w 11243827"/>
              <a:gd name="connsiteY112" fmla="*/ 5609271 h 5641173"/>
              <a:gd name="connsiteX113" fmla="*/ 7582847 w 11243827"/>
              <a:gd name="connsiteY113" fmla="*/ 5609047 h 5641173"/>
              <a:gd name="connsiteX114" fmla="*/ 7514158 w 11243827"/>
              <a:gd name="connsiteY114" fmla="*/ 5607737 h 5641173"/>
              <a:gd name="connsiteX115" fmla="*/ 7502955 w 11243827"/>
              <a:gd name="connsiteY115" fmla="*/ 5610415 h 5641173"/>
              <a:gd name="connsiteX116" fmla="*/ 7466391 w 11243827"/>
              <a:gd name="connsiteY116" fmla="*/ 5605949 h 5641173"/>
              <a:gd name="connsiteX117" fmla="*/ 7433806 w 11243827"/>
              <a:gd name="connsiteY117" fmla="*/ 5604945 h 5641173"/>
              <a:gd name="connsiteX118" fmla="*/ 7412693 w 11243827"/>
              <a:gd name="connsiteY118" fmla="*/ 5607075 h 5641173"/>
              <a:gd name="connsiteX119" fmla="*/ 7407159 w 11243827"/>
              <a:gd name="connsiteY119" fmla="*/ 5605310 h 5641173"/>
              <a:gd name="connsiteX120" fmla="*/ 7385900 w 11243827"/>
              <a:gd name="connsiteY120" fmla="*/ 5604171 h 5641173"/>
              <a:gd name="connsiteX121" fmla="*/ 7375071 w 11243827"/>
              <a:gd name="connsiteY121" fmla="*/ 5606788 h 5641173"/>
              <a:gd name="connsiteX122" fmla="*/ 7364382 w 11243827"/>
              <a:gd name="connsiteY122" fmla="*/ 5600762 h 5641173"/>
              <a:gd name="connsiteX123" fmla="*/ 7361770 w 11243827"/>
              <a:gd name="connsiteY123" fmla="*/ 5596347 h 5641173"/>
              <a:gd name="connsiteX124" fmla="*/ 7346641 w 11243827"/>
              <a:gd name="connsiteY124" fmla="*/ 5598329 h 5641173"/>
              <a:gd name="connsiteX125" fmla="*/ 7334238 w 11243827"/>
              <a:gd name="connsiteY125" fmla="*/ 5594014 h 5641173"/>
              <a:gd name="connsiteX126" fmla="*/ 7323426 w 11243827"/>
              <a:gd name="connsiteY126" fmla="*/ 5596835 h 5641173"/>
              <a:gd name="connsiteX127" fmla="*/ 7318938 w 11243827"/>
              <a:gd name="connsiteY127" fmla="*/ 5596200 h 5641173"/>
              <a:gd name="connsiteX128" fmla="*/ 7307784 w 11243827"/>
              <a:gd name="connsiteY128" fmla="*/ 5594065 h 5641173"/>
              <a:gd name="connsiteX129" fmla="*/ 7288540 w 11243827"/>
              <a:gd name="connsiteY129" fmla="*/ 5589320 h 5641173"/>
              <a:gd name="connsiteX130" fmla="*/ 7282537 w 11243827"/>
              <a:gd name="connsiteY130" fmla="*/ 5588660 h 5641173"/>
              <a:gd name="connsiteX131" fmla="*/ 7269466 w 11243827"/>
              <a:gd name="connsiteY131" fmla="*/ 5581404 h 5641173"/>
              <a:gd name="connsiteX132" fmla="*/ 7244165 w 11243827"/>
              <a:gd name="connsiteY132" fmla="*/ 5575200 h 5641173"/>
              <a:gd name="connsiteX133" fmla="*/ 7199619 w 11243827"/>
              <a:gd name="connsiteY133" fmla="*/ 5553550 h 5641173"/>
              <a:gd name="connsiteX134" fmla="*/ 7173434 w 11243827"/>
              <a:gd name="connsiteY134" fmla="*/ 5543219 h 5641173"/>
              <a:gd name="connsiteX135" fmla="*/ 7155718 w 11243827"/>
              <a:gd name="connsiteY135" fmla="*/ 5533697 h 5641173"/>
              <a:gd name="connsiteX136" fmla="*/ 7103430 w 11243827"/>
              <a:gd name="connsiteY136" fmla="*/ 5520249 h 5641173"/>
              <a:gd name="connsiteX137" fmla="*/ 7013746 w 11243827"/>
              <a:gd name="connsiteY137" fmla="*/ 5502470 h 5641173"/>
              <a:gd name="connsiteX138" fmla="*/ 6995379 w 11243827"/>
              <a:gd name="connsiteY138" fmla="*/ 5497693 h 5641173"/>
              <a:gd name="connsiteX139" fmla="*/ 6982475 w 11243827"/>
              <a:gd name="connsiteY139" fmla="*/ 5489641 h 5641173"/>
              <a:gd name="connsiteX140" fmla="*/ 6981994 w 11243827"/>
              <a:gd name="connsiteY140" fmla="*/ 5484335 h 5641173"/>
              <a:gd name="connsiteX141" fmla="*/ 6972355 w 11243827"/>
              <a:gd name="connsiteY141" fmla="*/ 5481074 h 5641173"/>
              <a:gd name="connsiteX142" fmla="*/ 6970394 w 11243827"/>
              <a:gd name="connsiteY142" fmla="*/ 5479383 h 5641173"/>
              <a:gd name="connsiteX143" fmla="*/ 6958543 w 11243827"/>
              <a:gd name="connsiteY143" fmla="*/ 5470507 h 5641173"/>
              <a:gd name="connsiteX144" fmla="*/ 6918276 w 11243827"/>
              <a:gd name="connsiteY144" fmla="*/ 5472034 h 5641173"/>
              <a:gd name="connsiteX145" fmla="*/ 6881046 w 11243827"/>
              <a:gd name="connsiteY145" fmla="*/ 5457070 h 5641173"/>
              <a:gd name="connsiteX146" fmla="*/ 6752164 w 11243827"/>
              <a:gd name="connsiteY146" fmla="*/ 5425021 h 5641173"/>
              <a:gd name="connsiteX147" fmla="*/ 6724964 w 11243827"/>
              <a:gd name="connsiteY147" fmla="*/ 5414071 h 5641173"/>
              <a:gd name="connsiteX148" fmla="*/ 6683286 w 11243827"/>
              <a:gd name="connsiteY148" fmla="*/ 5432830 h 5641173"/>
              <a:gd name="connsiteX149" fmla="*/ 6644277 w 11243827"/>
              <a:gd name="connsiteY149" fmla="*/ 5429684 h 5641173"/>
              <a:gd name="connsiteX150" fmla="*/ 6532914 w 11243827"/>
              <a:gd name="connsiteY150" fmla="*/ 5431205 h 5641173"/>
              <a:gd name="connsiteX151" fmla="*/ 6307459 w 11243827"/>
              <a:gd name="connsiteY151" fmla="*/ 5467087 h 5641173"/>
              <a:gd name="connsiteX152" fmla="*/ 6196243 w 11243827"/>
              <a:gd name="connsiteY152" fmla="*/ 5515042 h 5641173"/>
              <a:gd name="connsiteX153" fmla="*/ 6099124 w 11243827"/>
              <a:gd name="connsiteY153" fmla="*/ 5516848 h 5641173"/>
              <a:gd name="connsiteX154" fmla="*/ 6016077 w 11243827"/>
              <a:gd name="connsiteY154" fmla="*/ 5528642 h 5641173"/>
              <a:gd name="connsiteX155" fmla="*/ 6004389 w 11243827"/>
              <a:gd name="connsiteY155" fmla="*/ 5531206 h 5641173"/>
              <a:gd name="connsiteX156" fmla="*/ 5933945 w 11243827"/>
              <a:gd name="connsiteY156" fmla="*/ 5538840 h 5641173"/>
              <a:gd name="connsiteX157" fmla="*/ 5883936 w 11243827"/>
              <a:gd name="connsiteY157" fmla="*/ 5553807 h 5641173"/>
              <a:gd name="connsiteX158" fmla="*/ 5798331 w 11243827"/>
              <a:gd name="connsiteY158" fmla="*/ 5564248 h 5641173"/>
              <a:gd name="connsiteX159" fmla="*/ 5712738 w 11243827"/>
              <a:gd name="connsiteY159" fmla="*/ 5573120 h 5641173"/>
              <a:gd name="connsiteX160" fmla="*/ 5681342 w 11243827"/>
              <a:gd name="connsiteY160" fmla="*/ 5575621 h 5641173"/>
              <a:gd name="connsiteX161" fmla="*/ 5627167 w 11243827"/>
              <a:gd name="connsiteY161" fmla="*/ 5583215 h 5641173"/>
              <a:gd name="connsiteX162" fmla="*/ 5591414 w 11243827"/>
              <a:gd name="connsiteY162" fmla="*/ 5587695 h 5641173"/>
              <a:gd name="connsiteX163" fmla="*/ 5583028 w 11243827"/>
              <a:gd name="connsiteY163" fmla="*/ 5580877 h 5641173"/>
              <a:gd name="connsiteX164" fmla="*/ 5549426 w 11243827"/>
              <a:gd name="connsiteY164" fmla="*/ 5582858 h 5641173"/>
              <a:gd name="connsiteX165" fmla="*/ 5519999 w 11243827"/>
              <a:gd name="connsiteY165" fmla="*/ 5592246 h 5641173"/>
              <a:gd name="connsiteX166" fmla="*/ 5480028 w 11243827"/>
              <a:gd name="connsiteY166" fmla="*/ 5597282 h 5641173"/>
              <a:gd name="connsiteX167" fmla="*/ 5456175 w 11243827"/>
              <a:gd name="connsiteY167" fmla="*/ 5600371 h 5641173"/>
              <a:gd name="connsiteX168" fmla="*/ 5388463 w 11243827"/>
              <a:gd name="connsiteY168" fmla="*/ 5602638 h 5641173"/>
              <a:gd name="connsiteX169" fmla="*/ 5265898 w 11243827"/>
              <a:gd name="connsiteY169" fmla="*/ 5591830 h 5641173"/>
              <a:gd name="connsiteX170" fmla="*/ 5231231 w 11243827"/>
              <a:gd name="connsiteY170" fmla="*/ 5592790 h 5641173"/>
              <a:gd name="connsiteX171" fmla="*/ 5226996 w 11243827"/>
              <a:gd name="connsiteY171" fmla="*/ 5595040 h 5641173"/>
              <a:gd name="connsiteX172" fmla="*/ 5175988 w 11243827"/>
              <a:gd name="connsiteY172" fmla="*/ 5588131 h 5641173"/>
              <a:gd name="connsiteX173" fmla="*/ 5107470 w 11243827"/>
              <a:gd name="connsiteY173" fmla="*/ 5594771 h 5641173"/>
              <a:gd name="connsiteX174" fmla="*/ 5027868 w 11243827"/>
              <a:gd name="connsiteY174" fmla="*/ 5605624 h 5641173"/>
              <a:gd name="connsiteX175" fmla="*/ 5007324 w 11243827"/>
              <a:gd name="connsiteY175" fmla="*/ 5609209 h 5641173"/>
              <a:gd name="connsiteX176" fmla="*/ 4952559 w 11243827"/>
              <a:gd name="connsiteY176" fmla="*/ 5611402 h 5641173"/>
              <a:gd name="connsiteX177" fmla="*/ 4826081 w 11243827"/>
              <a:gd name="connsiteY177" fmla="*/ 5616191 h 5641173"/>
              <a:gd name="connsiteX178" fmla="*/ 4823501 w 11243827"/>
              <a:gd name="connsiteY178" fmla="*/ 5619174 h 5641173"/>
              <a:gd name="connsiteX179" fmla="*/ 4813093 w 11243827"/>
              <a:gd name="connsiteY179" fmla="*/ 5620026 h 5641173"/>
              <a:gd name="connsiteX180" fmla="*/ 4810563 w 11243827"/>
              <a:gd name="connsiteY180" fmla="*/ 5620787 h 5641173"/>
              <a:gd name="connsiteX181" fmla="*/ 4795818 w 11243827"/>
              <a:gd name="connsiteY181" fmla="*/ 5624618 h 5641173"/>
              <a:gd name="connsiteX182" fmla="*/ 4758404 w 11243827"/>
              <a:gd name="connsiteY182" fmla="*/ 5619510 h 5641173"/>
              <a:gd name="connsiteX183" fmla="*/ 4717254 w 11243827"/>
              <a:gd name="connsiteY183" fmla="*/ 5624155 h 5641173"/>
              <a:gd name="connsiteX184" fmla="*/ 4591958 w 11243827"/>
              <a:gd name="connsiteY184" fmla="*/ 5624710 h 5641173"/>
              <a:gd name="connsiteX185" fmla="*/ 4476215 w 11243827"/>
              <a:gd name="connsiteY185" fmla="*/ 5628210 h 5641173"/>
              <a:gd name="connsiteX186" fmla="*/ 4425193 w 11243827"/>
              <a:gd name="connsiteY186" fmla="*/ 5627414 h 5641173"/>
              <a:gd name="connsiteX187" fmla="*/ 4383866 w 11243827"/>
              <a:gd name="connsiteY187" fmla="*/ 5626546 h 5641173"/>
              <a:gd name="connsiteX188" fmla="*/ 4385596 w 11243827"/>
              <a:gd name="connsiteY188" fmla="*/ 5634646 h 5641173"/>
              <a:gd name="connsiteX189" fmla="*/ 4360864 w 11243827"/>
              <a:gd name="connsiteY189" fmla="*/ 5641173 h 5641173"/>
              <a:gd name="connsiteX190" fmla="*/ 4328321 w 11243827"/>
              <a:gd name="connsiteY190" fmla="*/ 5626332 h 5641173"/>
              <a:gd name="connsiteX191" fmla="*/ 4309842 w 11243827"/>
              <a:gd name="connsiteY191" fmla="*/ 5626471 h 5641173"/>
              <a:gd name="connsiteX192" fmla="*/ 4277424 w 11243827"/>
              <a:gd name="connsiteY192" fmla="*/ 5631598 h 5641173"/>
              <a:gd name="connsiteX193" fmla="*/ 4266627 w 11243827"/>
              <a:gd name="connsiteY193" fmla="*/ 5633969 h 5641173"/>
              <a:gd name="connsiteX194" fmla="*/ 4185525 w 11243827"/>
              <a:gd name="connsiteY194" fmla="*/ 5617508 h 5641173"/>
              <a:gd name="connsiteX195" fmla="*/ 4177617 w 11243827"/>
              <a:gd name="connsiteY195" fmla="*/ 5610903 h 5641173"/>
              <a:gd name="connsiteX196" fmla="*/ 4136948 w 11243827"/>
              <a:gd name="connsiteY196" fmla="*/ 5608031 h 5641173"/>
              <a:gd name="connsiteX197" fmla="*/ 4132323 w 11243827"/>
              <a:gd name="connsiteY197" fmla="*/ 5609784 h 5641173"/>
              <a:gd name="connsiteX198" fmla="*/ 4098620 w 11243827"/>
              <a:gd name="connsiteY198" fmla="*/ 5599672 h 5641173"/>
              <a:gd name="connsiteX199" fmla="*/ 3963475 w 11243827"/>
              <a:gd name="connsiteY199" fmla="*/ 5581841 h 5641173"/>
              <a:gd name="connsiteX200" fmla="*/ 3703613 w 11243827"/>
              <a:gd name="connsiteY200" fmla="*/ 5572482 h 5641173"/>
              <a:gd name="connsiteX201" fmla="*/ 3432987 w 11243827"/>
              <a:gd name="connsiteY201" fmla="*/ 5545768 h 5641173"/>
              <a:gd name="connsiteX202" fmla="*/ 3176381 w 11243827"/>
              <a:gd name="connsiteY202" fmla="*/ 5556110 h 5641173"/>
              <a:gd name="connsiteX203" fmla="*/ 2710156 w 11243827"/>
              <a:gd name="connsiteY203" fmla="*/ 5527517 h 5641173"/>
              <a:gd name="connsiteX204" fmla="*/ 2550206 w 11243827"/>
              <a:gd name="connsiteY204" fmla="*/ 5524958 h 5641173"/>
              <a:gd name="connsiteX205" fmla="*/ 2443041 w 11243827"/>
              <a:gd name="connsiteY205" fmla="*/ 5523990 h 5641173"/>
              <a:gd name="connsiteX206" fmla="*/ 2435613 w 11243827"/>
              <a:gd name="connsiteY206" fmla="*/ 5526704 h 5641173"/>
              <a:gd name="connsiteX207" fmla="*/ 2405682 w 11243827"/>
              <a:gd name="connsiteY207" fmla="*/ 5528307 h 5641173"/>
              <a:gd name="connsiteX208" fmla="*/ 2397487 w 11243827"/>
              <a:gd name="connsiteY208" fmla="*/ 5540337 h 5641173"/>
              <a:gd name="connsiteX209" fmla="*/ 2297454 w 11243827"/>
              <a:gd name="connsiteY209" fmla="*/ 5550765 h 5641173"/>
              <a:gd name="connsiteX210" fmla="*/ 2056700 w 11243827"/>
              <a:gd name="connsiteY210" fmla="*/ 5555489 h 5641173"/>
              <a:gd name="connsiteX211" fmla="*/ 1878530 w 11243827"/>
              <a:gd name="connsiteY211" fmla="*/ 5535330 h 5641173"/>
              <a:gd name="connsiteX212" fmla="*/ 1859292 w 11243827"/>
              <a:gd name="connsiteY212" fmla="*/ 5535461 h 5641173"/>
              <a:gd name="connsiteX213" fmla="*/ 1835626 w 11243827"/>
              <a:gd name="connsiteY213" fmla="*/ 5533793 h 5641173"/>
              <a:gd name="connsiteX214" fmla="*/ 1798939 w 11243827"/>
              <a:gd name="connsiteY214" fmla="*/ 5540285 h 5641173"/>
              <a:gd name="connsiteX215" fmla="*/ 1779046 w 11243827"/>
              <a:gd name="connsiteY215" fmla="*/ 5549949 h 5641173"/>
              <a:gd name="connsiteX216" fmla="*/ 1772421 w 11243827"/>
              <a:gd name="connsiteY216" fmla="*/ 5549018 h 5641173"/>
              <a:gd name="connsiteX217" fmla="*/ 1772052 w 11243827"/>
              <a:gd name="connsiteY217" fmla="*/ 5545689 h 5641173"/>
              <a:gd name="connsiteX218" fmla="*/ 1711543 w 11243827"/>
              <a:gd name="connsiteY218" fmla="*/ 5534558 h 5641173"/>
              <a:gd name="connsiteX219" fmla="*/ 1631462 w 11243827"/>
              <a:gd name="connsiteY219" fmla="*/ 5491807 h 5641173"/>
              <a:gd name="connsiteX220" fmla="*/ 1538763 w 11243827"/>
              <a:gd name="connsiteY220" fmla="*/ 5482781 h 5641173"/>
              <a:gd name="connsiteX221" fmla="*/ 1501533 w 11243827"/>
              <a:gd name="connsiteY221" fmla="*/ 5467817 h 5641173"/>
              <a:gd name="connsiteX222" fmla="*/ 1461266 w 11243827"/>
              <a:gd name="connsiteY222" fmla="*/ 5469343 h 5641173"/>
              <a:gd name="connsiteX223" fmla="*/ 1449415 w 11243827"/>
              <a:gd name="connsiteY223" fmla="*/ 5460467 h 5641173"/>
              <a:gd name="connsiteX224" fmla="*/ 1447454 w 11243827"/>
              <a:gd name="connsiteY224" fmla="*/ 5458776 h 5641173"/>
              <a:gd name="connsiteX225" fmla="*/ 1437814 w 11243827"/>
              <a:gd name="connsiteY225" fmla="*/ 5455515 h 5641173"/>
              <a:gd name="connsiteX226" fmla="*/ 1437334 w 11243827"/>
              <a:gd name="connsiteY226" fmla="*/ 5450209 h 5641173"/>
              <a:gd name="connsiteX227" fmla="*/ 1424429 w 11243827"/>
              <a:gd name="connsiteY227" fmla="*/ 5442157 h 5641173"/>
              <a:gd name="connsiteX228" fmla="*/ 1406063 w 11243827"/>
              <a:gd name="connsiteY228" fmla="*/ 5437380 h 5641173"/>
              <a:gd name="connsiteX229" fmla="*/ 1316379 w 11243827"/>
              <a:gd name="connsiteY229" fmla="*/ 5419601 h 5641173"/>
              <a:gd name="connsiteX230" fmla="*/ 1264090 w 11243827"/>
              <a:gd name="connsiteY230" fmla="*/ 5406153 h 5641173"/>
              <a:gd name="connsiteX231" fmla="*/ 1246374 w 11243827"/>
              <a:gd name="connsiteY231" fmla="*/ 5396631 h 5641173"/>
              <a:gd name="connsiteX232" fmla="*/ 1220190 w 11243827"/>
              <a:gd name="connsiteY232" fmla="*/ 5386301 h 5641173"/>
              <a:gd name="connsiteX233" fmla="*/ 1175643 w 11243827"/>
              <a:gd name="connsiteY233" fmla="*/ 5364651 h 5641173"/>
              <a:gd name="connsiteX234" fmla="*/ 1150342 w 11243827"/>
              <a:gd name="connsiteY234" fmla="*/ 5358447 h 5641173"/>
              <a:gd name="connsiteX235" fmla="*/ 1112024 w 11243827"/>
              <a:gd name="connsiteY235" fmla="*/ 5345786 h 5641173"/>
              <a:gd name="connsiteX236" fmla="*/ 1100870 w 11243827"/>
              <a:gd name="connsiteY236" fmla="*/ 5343651 h 5641173"/>
              <a:gd name="connsiteX237" fmla="*/ 1096383 w 11243827"/>
              <a:gd name="connsiteY237" fmla="*/ 5343015 h 5641173"/>
              <a:gd name="connsiteX238" fmla="*/ 1058039 w 11243827"/>
              <a:gd name="connsiteY238" fmla="*/ 5343504 h 5641173"/>
              <a:gd name="connsiteX239" fmla="*/ 1055426 w 11243827"/>
              <a:gd name="connsiteY239" fmla="*/ 5339088 h 5641173"/>
              <a:gd name="connsiteX240" fmla="*/ 1044738 w 11243827"/>
              <a:gd name="connsiteY240" fmla="*/ 5333063 h 5641173"/>
              <a:gd name="connsiteX241" fmla="*/ 1033909 w 11243827"/>
              <a:gd name="connsiteY241" fmla="*/ 5335680 h 5641173"/>
              <a:gd name="connsiteX242" fmla="*/ 1012649 w 11243827"/>
              <a:gd name="connsiteY242" fmla="*/ 5334541 h 5641173"/>
              <a:gd name="connsiteX243" fmla="*/ 1007115 w 11243827"/>
              <a:gd name="connsiteY243" fmla="*/ 5332775 h 5641173"/>
              <a:gd name="connsiteX244" fmla="*/ 987447 w 11243827"/>
              <a:gd name="connsiteY244" fmla="*/ 5346462 h 5641173"/>
              <a:gd name="connsiteX245" fmla="*/ 953418 w 11243827"/>
              <a:gd name="connsiteY245" fmla="*/ 5333901 h 5641173"/>
              <a:gd name="connsiteX246" fmla="*/ 916854 w 11243827"/>
              <a:gd name="connsiteY246" fmla="*/ 5329435 h 5641173"/>
              <a:gd name="connsiteX247" fmla="*/ 905651 w 11243827"/>
              <a:gd name="connsiteY247" fmla="*/ 5332114 h 5641173"/>
              <a:gd name="connsiteX248" fmla="*/ 838405 w 11243827"/>
              <a:gd name="connsiteY248" fmla="*/ 5339470 h 5641173"/>
              <a:gd name="connsiteX249" fmla="*/ 817627 w 11243827"/>
              <a:gd name="connsiteY249" fmla="*/ 5330580 h 5641173"/>
              <a:gd name="connsiteX250" fmla="*/ 801817 w 11243827"/>
              <a:gd name="connsiteY250" fmla="*/ 5325937 h 5641173"/>
              <a:gd name="connsiteX251" fmla="*/ 798857 w 11243827"/>
              <a:gd name="connsiteY251" fmla="*/ 5320979 h 5641173"/>
              <a:gd name="connsiteX252" fmla="*/ 788354 w 11243827"/>
              <a:gd name="connsiteY252" fmla="*/ 5320143 h 5641173"/>
              <a:gd name="connsiteX253" fmla="*/ 785726 w 11243827"/>
              <a:gd name="connsiteY253" fmla="*/ 5318989 h 5641173"/>
              <a:gd name="connsiteX254" fmla="*/ 770507 w 11243827"/>
              <a:gd name="connsiteY254" fmla="*/ 5313309 h 5641173"/>
              <a:gd name="connsiteX255" fmla="*/ 733810 w 11243827"/>
              <a:gd name="connsiteY255" fmla="*/ 5324286 h 5641173"/>
              <a:gd name="connsiteX256" fmla="*/ 692117 w 11243827"/>
              <a:gd name="connsiteY256" fmla="*/ 5318786 h 5641173"/>
              <a:gd name="connsiteX257" fmla="*/ 574943 w 11243827"/>
              <a:gd name="connsiteY257" fmla="*/ 5327578 h 5641173"/>
              <a:gd name="connsiteX258" fmla="*/ 441302 w 11243827"/>
              <a:gd name="connsiteY258" fmla="*/ 5307062 h 5641173"/>
              <a:gd name="connsiteX259" fmla="*/ 336819 w 11243827"/>
              <a:gd name="connsiteY259" fmla="*/ 5336690 h 5641173"/>
              <a:gd name="connsiteX260" fmla="*/ 270932 w 11243827"/>
              <a:gd name="connsiteY260" fmla="*/ 5345451 h 5641173"/>
              <a:gd name="connsiteX261" fmla="*/ 194189 w 11243827"/>
              <a:gd name="connsiteY261" fmla="*/ 5343588 h 5641173"/>
              <a:gd name="connsiteX262" fmla="*/ 192552 w 11243827"/>
              <a:gd name="connsiteY262" fmla="*/ 5342845 h 5641173"/>
              <a:gd name="connsiteX263" fmla="*/ 178320 w 11243827"/>
              <a:gd name="connsiteY263" fmla="*/ 5343766 h 5641173"/>
              <a:gd name="connsiteX264" fmla="*/ 175596 w 11243827"/>
              <a:gd name="connsiteY264" fmla="*/ 5346411 h 5641173"/>
              <a:gd name="connsiteX265" fmla="*/ 147287 w 11243827"/>
              <a:gd name="connsiteY265" fmla="*/ 5352625 h 5641173"/>
              <a:gd name="connsiteX266" fmla="*/ 114847 w 11243827"/>
              <a:gd name="connsiteY266" fmla="*/ 5355844 h 5641173"/>
              <a:gd name="connsiteX267" fmla="*/ 114306 w 11243827"/>
              <a:gd name="connsiteY267" fmla="*/ 5354983 h 5641173"/>
              <a:gd name="connsiteX268" fmla="*/ 89264 w 11243827"/>
              <a:gd name="connsiteY268" fmla="*/ 5348886 h 5641173"/>
              <a:gd name="connsiteX269" fmla="*/ 49794 w 11243827"/>
              <a:gd name="connsiteY269" fmla="*/ 5329950 h 5641173"/>
              <a:gd name="connsiteX270" fmla="*/ 19924 w 11243827"/>
              <a:gd name="connsiteY270" fmla="*/ 5334282 h 5641173"/>
              <a:gd name="connsiteX271" fmla="*/ 13819 w 11243827"/>
              <a:gd name="connsiteY271" fmla="*/ 5334653 h 5641173"/>
              <a:gd name="connsiteX272" fmla="*/ 13657 w 11243827"/>
              <a:gd name="connsiteY272" fmla="*/ 5334455 h 5641173"/>
              <a:gd name="connsiteX273" fmla="*/ 7139 w 11243827"/>
              <a:gd name="connsiteY273" fmla="*/ 5334438 h 5641173"/>
              <a:gd name="connsiteX274" fmla="*/ 2684 w 11243827"/>
              <a:gd name="connsiteY274" fmla="*/ 5335333 h 5641173"/>
              <a:gd name="connsiteX275" fmla="*/ 0 w 11243827"/>
              <a:gd name="connsiteY275" fmla="*/ 5335496 h 5641173"/>
              <a:gd name="connsiteX276" fmla="*/ 0 w 11243827"/>
              <a:gd name="connsiteY276" fmla="*/ 10592 h 5641173"/>
              <a:gd name="connsiteX277" fmla="*/ 11243827 w 11243827"/>
              <a:gd name="connsiteY277" fmla="*/ 0 h 564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1243827" h="5641173">
                <a:moveTo>
                  <a:pt x="11243827" y="0"/>
                </a:moveTo>
                <a:lnTo>
                  <a:pt x="11243827" y="5209610"/>
                </a:lnTo>
                <a:lnTo>
                  <a:pt x="11240675" y="5210442"/>
                </a:lnTo>
                <a:cubicBezTo>
                  <a:pt x="11212687" y="5216721"/>
                  <a:pt x="11197241" y="5217028"/>
                  <a:pt x="11179959" y="5221199"/>
                </a:cubicBezTo>
                <a:cubicBezTo>
                  <a:pt x="11151979" y="5230882"/>
                  <a:pt x="11122378" y="5252850"/>
                  <a:pt x="11105493" y="5259905"/>
                </a:cubicBezTo>
                <a:lnTo>
                  <a:pt x="11078640" y="5263531"/>
                </a:lnTo>
                <a:lnTo>
                  <a:pt x="11079616" y="5270380"/>
                </a:lnTo>
                <a:lnTo>
                  <a:pt x="11069641" y="5270884"/>
                </a:lnTo>
                <a:lnTo>
                  <a:pt x="11047377" y="5271051"/>
                </a:lnTo>
                <a:cubicBezTo>
                  <a:pt x="11033483" y="5272087"/>
                  <a:pt x="10994850" y="5270445"/>
                  <a:pt x="10980705" y="5272951"/>
                </a:cubicBezTo>
                <a:cubicBezTo>
                  <a:pt x="10976625" y="5280257"/>
                  <a:pt x="10970327" y="5284239"/>
                  <a:pt x="10962514" y="5286084"/>
                </a:cubicBezTo>
                <a:lnTo>
                  <a:pt x="10945307" y="5286290"/>
                </a:lnTo>
                <a:lnTo>
                  <a:pt x="10845516" y="5303894"/>
                </a:lnTo>
                <a:lnTo>
                  <a:pt x="10831795" y="5305210"/>
                </a:lnTo>
                <a:lnTo>
                  <a:pt x="10824365" y="5311111"/>
                </a:lnTo>
                <a:cubicBezTo>
                  <a:pt x="10818692" y="5312290"/>
                  <a:pt x="10802397" y="5311529"/>
                  <a:pt x="10797756" y="5312285"/>
                </a:cubicBezTo>
                <a:lnTo>
                  <a:pt x="10796525" y="5315645"/>
                </a:lnTo>
                <a:cubicBezTo>
                  <a:pt x="10781742" y="5321013"/>
                  <a:pt x="10726138" y="5338890"/>
                  <a:pt x="10709063" y="5344492"/>
                </a:cubicBezTo>
                <a:cubicBezTo>
                  <a:pt x="10705652" y="5339328"/>
                  <a:pt x="10698014" y="5347484"/>
                  <a:pt x="10694078" y="5349258"/>
                </a:cubicBezTo>
                <a:cubicBezTo>
                  <a:pt x="10693469" y="5345779"/>
                  <a:pt x="10683941" y="5344718"/>
                  <a:pt x="10681131" y="5347812"/>
                </a:cubicBezTo>
                <a:cubicBezTo>
                  <a:pt x="10614153" y="5364782"/>
                  <a:pt x="10647679" y="5329716"/>
                  <a:pt x="10609448" y="5351931"/>
                </a:cubicBezTo>
                <a:cubicBezTo>
                  <a:pt x="10602685" y="5353403"/>
                  <a:pt x="10597204" y="5352000"/>
                  <a:pt x="10592397" y="5349402"/>
                </a:cubicBezTo>
                <a:lnTo>
                  <a:pt x="10585227" y="5344063"/>
                </a:lnTo>
                <a:lnTo>
                  <a:pt x="10557472" y="5354151"/>
                </a:lnTo>
                <a:cubicBezTo>
                  <a:pt x="10543800" y="5357667"/>
                  <a:pt x="10529411" y="5359999"/>
                  <a:pt x="10514646" y="5361064"/>
                </a:cubicBezTo>
                <a:cubicBezTo>
                  <a:pt x="10511333" y="5353956"/>
                  <a:pt x="10499744" y="5364054"/>
                  <a:pt x="10494292" y="5366054"/>
                </a:cubicBezTo>
                <a:cubicBezTo>
                  <a:pt x="10494236" y="5361412"/>
                  <a:pt x="10482156" y="5359187"/>
                  <a:pt x="10477869" y="5363025"/>
                </a:cubicBezTo>
                <a:cubicBezTo>
                  <a:pt x="10387782" y="5379617"/>
                  <a:pt x="10438473" y="5336257"/>
                  <a:pt x="10384411" y="5362257"/>
                </a:cubicBezTo>
                <a:cubicBezTo>
                  <a:pt x="10375368" y="5363613"/>
                  <a:pt x="10368582" y="5361287"/>
                  <a:pt x="10362921" y="5357444"/>
                </a:cubicBezTo>
                <a:lnTo>
                  <a:pt x="10352736" y="5347851"/>
                </a:lnTo>
                <a:lnTo>
                  <a:pt x="10344754" y="5351272"/>
                </a:lnTo>
                <a:cubicBezTo>
                  <a:pt x="10314632" y="5351540"/>
                  <a:pt x="10305751" y="5341709"/>
                  <a:pt x="10288226" y="5351613"/>
                </a:cubicBezTo>
                <a:cubicBezTo>
                  <a:pt x="10262327" y="5331026"/>
                  <a:pt x="10271048" y="5349560"/>
                  <a:pt x="10251350" y="5352711"/>
                </a:cubicBezTo>
                <a:cubicBezTo>
                  <a:pt x="10235810" y="5356816"/>
                  <a:pt x="10264339" y="5364714"/>
                  <a:pt x="10249108" y="5365881"/>
                </a:cubicBezTo>
                <a:cubicBezTo>
                  <a:pt x="10232632" y="5360566"/>
                  <a:pt x="10233406" y="5377073"/>
                  <a:pt x="10216272" y="5370573"/>
                </a:cubicBezTo>
                <a:cubicBezTo>
                  <a:pt x="10220434" y="5358137"/>
                  <a:pt x="10182459" y="5372984"/>
                  <a:pt x="10181278" y="5362119"/>
                </a:cubicBezTo>
                <a:cubicBezTo>
                  <a:pt x="10166724" y="5377655"/>
                  <a:pt x="10159412" y="5358516"/>
                  <a:pt x="10140033" y="5363304"/>
                </a:cubicBezTo>
                <a:cubicBezTo>
                  <a:pt x="10130907" y="5369181"/>
                  <a:pt x="10124323" y="5370190"/>
                  <a:pt x="10115353" y="5363869"/>
                </a:cubicBezTo>
                <a:cubicBezTo>
                  <a:pt x="10073314" y="5392482"/>
                  <a:pt x="10089920" y="5365150"/>
                  <a:pt x="10050578" y="5376153"/>
                </a:cubicBezTo>
                <a:cubicBezTo>
                  <a:pt x="10016683" y="5387725"/>
                  <a:pt x="9978260" y="5395233"/>
                  <a:pt x="9945478" y="5422859"/>
                </a:cubicBezTo>
                <a:cubicBezTo>
                  <a:pt x="9939461" y="5430686"/>
                  <a:pt x="9924686" y="5433649"/>
                  <a:pt x="9912481" y="5429477"/>
                </a:cubicBezTo>
                <a:cubicBezTo>
                  <a:pt x="9910384" y="5428759"/>
                  <a:pt x="9908438" y="5427851"/>
                  <a:pt x="9906713" y="5426784"/>
                </a:cubicBezTo>
                <a:cubicBezTo>
                  <a:pt x="9878372" y="5431011"/>
                  <a:pt x="9774714" y="5449885"/>
                  <a:pt x="9742436" y="5454834"/>
                </a:cubicBezTo>
                <a:cubicBezTo>
                  <a:pt x="9739822" y="5444779"/>
                  <a:pt x="9723500" y="5462923"/>
                  <a:pt x="9713044" y="5456476"/>
                </a:cubicBezTo>
                <a:cubicBezTo>
                  <a:pt x="9705555" y="5450821"/>
                  <a:pt x="9698855" y="5455006"/>
                  <a:pt x="9691033" y="5455451"/>
                </a:cubicBezTo>
                <a:cubicBezTo>
                  <a:pt x="9680728" y="5451004"/>
                  <a:pt x="9647117" y="5459035"/>
                  <a:pt x="9638355" y="5464794"/>
                </a:cubicBezTo>
                <a:cubicBezTo>
                  <a:pt x="9617415" y="5484808"/>
                  <a:pt x="9569832" y="5469945"/>
                  <a:pt x="9552434" y="5485280"/>
                </a:cubicBezTo>
                <a:cubicBezTo>
                  <a:pt x="9546122" y="5487529"/>
                  <a:pt x="9539945" y="5488440"/>
                  <a:pt x="9533883" y="5488516"/>
                </a:cubicBezTo>
                <a:lnTo>
                  <a:pt x="9516916" y="5486828"/>
                </a:lnTo>
                <a:lnTo>
                  <a:pt x="9512093" y="5482541"/>
                </a:lnTo>
                <a:lnTo>
                  <a:pt x="9501725" y="5483603"/>
                </a:lnTo>
                <a:lnTo>
                  <a:pt x="9498754" y="5482951"/>
                </a:lnTo>
                <a:cubicBezTo>
                  <a:pt x="9493078" y="5481686"/>
                  <a:pt x="9487476" y="5480586"/>
                  <a:pt x="9481932" y="5480151"/>
                </a:cubicBezTo>
                <a:cubicBezTo>
                  <a:pt x="9489223" y="5501646"/>
                  <a:pt x="9435971" y="5479991"/>
                  <a:pt x="9451321" y="5497375"/>
                </a:cubicBezTo>
                <a:cubicBezTo>
                  <a:pt x="9422124" y="5498722"/>
                  <a:pt x="9444395" y="5514914"/>
                  <a:pt x="9409298" y="5499478"/>
                </a:cubicBezTo>
                <a:cubicBezTo>
                  <a:pt x="9363968" y="5517055"/>
                  <a:pt x="9350073" y="5507226"/>
                  <a:pt x="9303056" y="5519093"/>
                </a:cubicBezTo>
                <a:cubicBezTo>
                  <a:pt x="9272929" y="5515489"/>
                  <a:pt x="9242312" y="5519100"/>
                  <a:pt x="9229078" y="5524154"/>
                </a:cubicBezTo>
                <a:cubicBezTo>
                  <a:pt x="9244549" y="5484199"/>
                  <a:pt x="9198133" y="5512463"/>
                  <a:pt x="9165105" y="5532892"/>
                </a:cubicBezTo>
                <a:cubicBezTo>
                  <a:pt x="9128348" y="5546691"/>
                  <a:pt x="9105217" y="5601124"/>
                  <a:pt x="9077301" y="5580356"/>
                </a:cubicBezTo>
                <a:cubicBezTo>
                  <a:pt x="9034770" y="5585424"/>
                  <a:pt x="9004654" y="5606346"/>
                  <a:pt x="8960065" y="5597982"/>
                </a:cubicBezTo>
                <a:cubicBezTo>
                  <a:pt x="8958681" y="5601368"/>
                  <a:pt x="8956414" y="5604204"/>
                  <a:pt x="8953536" y="5606638"/>
                </a:cubicBezTo>
                <a:lnTo>
                  <a:pt x="8943907" y="5612541"/>
                </a:lnTo>
                <a:lnTo>
                  <a:pt x="8942046" y="5612112"/>
                </a:lnTo>
                <a:cubicBezTo>
                  <a:pt x="8934733" y="5612036"/>
                  <a:pt x="8930989" y="5613463"/>
                  <a:pt x="8928824" y="5615549"/>
                </a:cubicBezTo>
                <a:lnTo>
                  <a:pt x="8927294" y="5618607"/>
                </a:lnTo>
                <a:lnTo>
                  <a:pt x="8918651" y="5621688"/>
                </a:lnTo>
                <a:lnTo>
                  <a:pt x="8902772" y="5629703"/>
                </a:lnTo>
                <a:lnTo>
                  <a:pt x="8898724" y="5629379"/>
                </a:lnTo>
                <a:lnTo>
                  <a:pt x="8873099" y="5638628"/>
                </a:lnTo>
                <a:lnTo>
                  <a:pt x="8872234" y="5637889"/>
                </a:lnTo>
                <a:cubicBezTo>
                  <a:pt x="8869712" y="5636443"/>
                  <a:pt x="8866744" y="5635774"/>
                  <a:pt x="8862777" y="5636711"/>
                </a:cubicBezTo>
                <a:cubicBezTo>
                  <a:pt x="8861373" y="5622581"/>
                  <a:pt x="8857449" y="5632426"/>
                  <a:pt x="8845869" y="5636436"/>
                </a:cubicBezTo>
                <a:cubicBezTo>
                  <a:pt x="8841103" y="5615386"/>
                  <a:pt x="8812729" y="5634444"/>
                  <a:pt x="8800548" y="5625084"/>
                </a:cubicBezTo>
                <a:cubicBezTo>
                  <a:pt x="8792146" y="5628504"/>
                  <a:pt x="8783174" y="5631737"/>
                  <a:pt x="8773774" y="5634630"/>
                </a:cubicBezTo>
                <a:lnTo>
                  <a:pt x="8698255" y="5636083"/>
                </a:lnTo>
                <a:lnTo>
                  <a:pt x="8619167" y="5619130"/>
                </a:lnTo>
                <a:cubicBezTo>
                  <a:pt x="8589913" y="5618762"/>
                  <a:pt x="8564581" y="5612466"/>
                  <a:pt x="8539822" y="5616905"/>
                </a:cubicBezTo>
                <a:cubicBezTo>
                  <a:pt x="8529764" y="5612008"/>
                  <a:pt x="8520285" y="5610031"/>
                  <a:pt x="8511094" y="5617360"/>
                </a:cubicBezTo>
                <a:cubicBezTo>
                  <a:pt x="8483794" y="5614914"/>
                  <a:pt x="8477184" y="5604447"/>
                  <a:pt x="8459886" y="5612612"/>
                </a:cubicBezTo>
                <a:cubicBezTo>
                  <a:pt x="8444548" y="5595681"/>
                  <a:pt x="8443640" y="5602142"/>
                  <a:pt x="8436432" y="5606990"/>
                </a:cubicBezTo>
                <a:lnTo>
                  <a:pt x="8435403" y="5607336"/>
                </a:lnTo>
                <a:lnTo>
                  <a:pt x="8433307" y="5604917"/>
                </a:lnTo>
                <a:lnTo>
                  <a:pt x="8428968" y="5603796"/>
                </a:lnTo>
                <a:lnTo>
                  <a:pt x="8417124" y="5604518"/>
                </a:lnTo>
                <a:lnTo>
                  <a:pt x="8412669" y="5605413"/>
                </a:lnTo>
                <a:cubicBezTo>
                  <a:pt x="8409601" y="5605797"/>
                  <a:pt x="8407563" y="5605754"/>
                  <a:pt x="8406152" y="5605396"/>
                </a:cubicBezTo>
                <a:lnTo>
                  <a:pt x="8405989" y="5605197"/>
                </a:lnTo>
                <a:lnTo>
                  <a:pt x="8399884" y="5605568"/>
                </a:lnTo>
                <a:cubicBezTo>
                  <a:pt x="8389582" y="5606652"/>
                  <a:pt x="8379557" y="5608135"/>
                  <a:pt x="8370014" y="5609900"/>
                </a:cubicBezTo>
                <a:cubicBezTo>
                  <a:pt x="8361945" y="5598787"/>
                  <a:pt x="8326685" y="5611914"/>
                  <a:pt x="8330544" y="5590964"/>
                </a:cubicBezTo>
                <a:cubicBezTo>
                  <a:pt x="8317672" y="5592723"/>
                  <a:pt x="8309886" y="5601422"/>
                  <a:pt x="8314221" y="5587682"/>
                </a:cubicBezTo>
                <a:cubicBezTo>
                  <a:pt x="8309983" y="5587866"/>
                  <a:pt x="8307372" y="5586698"/>
                  <a:pt x="8305502" y="5584868"/>
                </a:cubicBezTo>
                <a:lnTo>
                  <a:pt x="8304962" y="5584007"/>
                </a:lnTo>
                <a:lnTo>
                  <a:pt x="8276324" y="5588260"/>
                </a:lnTo>
                <a:lnTo>
                  <a:pt x="8272522" y="5587226"/>
                </a:lnTo>
                <a:lnTo>
                  <a:pt x="8253857" y="5592043"/>
                </a:lnTo>
                <a:lnTo>
                  <a:pt x="8244212" y="5593439"/>
                </a:lnTo>
                <a:lnTo>
                  <a:pt x="8241488" y="5596085"/>
                </a:lnTo>
                <a:cubicBezTo>
                  <a:pt x="8238546" y="5597691"/>
                  <a:pt x="8234330" y="5598384"/>
                  <a:pt x="8227256" y="5597005"/>
                </a:cubicBezTo>
                <a:lnTo>
                  <a:pt x="8225619" y="5596262"/>
                </a:lnTo>
                <a:lnTo>
                  <a:pt x="8213882" y="5600179"/>
                </a:lnTo>
                <a:cubicBezTo>
                  <a:pt x="8210102" y="5601988"/>
                  <a:pt x="8206755" y="5604291"/>
                  <a:pt x="8204045" y="5607275"/>
                </a:cubicBezTo>
                <a:cubicBezTo>
                  <a:pt x="8164079" y="5591326"/>
                  <a:pt x="8126369" y="5605919"/>
                  <a:pt x="8082989" y="5603160"/>
                </a:cubicBezTo>
                <a:cubicBezTo>
                  <a:pt x="8034449" y="5606898"/>
                  <a:pt x="8008954" y="5596936"/>
                  <a:pt x="7976942" y="5598455"/>
                </a:cubicBezTo>
                <a:cubicBezTo>
                  <a:pt x="7962042" y="5600916"/>
                  <a:pt x="7941729" y="5599827"/>
                  <a:pt x="7950121" y="5590893"/>
                </a:cubicBezTo>
                <a:cubicBezTo>
                  <a:pt x="7904855" y="5610014"/>
                  <a:pt x="7778840" y="5612380"/>
                  <a:pt x="7727691" y="5621064"/>
                </a:cubicBezTo>
                <a:cubicBezTo>
                  <a:pt x="7699805" y="5600056"/>
                  <a:pt x="7714922" y="5619495"/>
                  <a:pt x="7685998" y="5615564"/>
                </a:cubicBezTo>
                <a:cubicBezTo>
                  <a:pt x="7693909" y="5634905"/>
                  <a:pt x="7650884" y="5604714"/>
                  <a:pt x="7649302" y="5626541"/>
                </a:cubicBezTo>
                <a:cubicBezTo>
                  <a:pt x="7644089" y="5625134"/>
                  <a:pt x="7639087" y="5623084"/>
                  <a:pt x="7634083" y="5620862"/>
                </a:cubicBezTo>
                <a:lnTo>
                  <a:pt x="7631455" y="5619708"/>
                </a:lnTo>
                <a:lnTo>
                  <a:pt x="7620952" y="5618872"/>
                </a:lnTo>
                <a:lnTo>
                  <a:pt x="7617992" y="5613914"/>
                </a:lnTo>
                <a:lnTo>
                  <a:pt x="7602182" y="5609271"/>
                </a:lnTo>
                <a:cubicBezTo>
                  <a:pt x="7596260" y="5608262"/>
                  <a:pt x="7589888" y="5608028"/>
                  <a:pt x="7582847" y="5609047"/>
                </a:cubicBezTo>
                <a:cubicBezTo>
                  <a:pt x="7565525" y="5617697"/>
                  <a:pt x="7538553" y="5607096"/>
                  <a:pt x="7514158" y="5607737"/>
                </a:cubicBezTo>
                <a:lnTo>
                  <a:pt x="7502955" y="5610415"/>
                </a:lnTo>
                <a:lnTo>
                  <a:pt x="7466391" y="5605949"/>
                </a:lnTo>
                <a:cubicBezTo>
                  <a:pt x="7455982" y="5605083"/>
                  <a:pt x="7445179" y="5604628"/>
                  <a:pt x="7433806" y="5604945"/>
                </a:cubicBezTo>
                <a:lnTo>
                  <a:pt x="7412693" y="5607075"/>
                </a:lnTo>
                <a:lnTo>
                  <a:pt x="7407159" y="5605310"/>
                </a:lnTo>
                <a:cubicBezTo>
                  <a:pt x="7397520" y="5605506"/>
                  <a:pt x="7384763" y="5611721"/>
                  <a:pt x="7385900" y="5604171"/>
                </a:cubicBezTo>
                <a:lnTo>
                  <a:pt x="7375071" y="5606788"/>
                </a:lnTo>
                <a:lnTo>
                  <a:pt x="7364382" y="5600762"/>
                </a:lnTo>
                <a:cubicBezTo>
                  <a:pt x="7363212" y="5599363"/>
                  <a:pt x="7362331" y="5597874"/>
                  <a:pt x="7361770" y="5596347"/>
                </a:cubicBezTo>
                <a:lnTo>
                  <a:pt x="7346641" y="5598329"/>
                </a:lnTo>
                <a:lnTo>
                  <a:pt x="7334238" y="5594014"/>
                </a:lnTo>
                <a:lnTo>
                  <a:pt x="7323426" y="5596835"/>
                </a:lnTo>
                <a:lnTo>
                  <a:pt x="7318938" y="5596200"/>
                </a:lnTo>
                <a:lnTo>
                  <a:pt x="7307784" y="5594065"/>
                </a:lnTo>
                <a:cubicBezTo>
                  <a:pt x="7302066" y="5592568"/>
                  <a:pt x="7295667" y="5590765"/>
                  <a:pt x="7288540" y="5589320"/>
                </a:cubicBezTo>
                <a:lnTo>
                  <a:pt x="7282537" y="5588660"/>
                </a:lnTo>
                <a:lnTo>
                  <a:pt x="7269466" y="5581404"/>
                </a:lnTo>
                <a:cubicBezTo>
                  <a:pt x="7259956" y="5575919"/>
                  <a:pt x="7252471" y="5572223"/>
                  <a:pt x="7244165" y="5575200"/>
                </a:cubicBezTo>
                <a:cubicBezTo>
                  <a:pt x="7230005" y="5568113"/>
                  <a:pt x="7220114" y="5548251"/>
                  <a:pt x="7199619" y="5553550"/>
                </a:cubicBezTo>
                <a:cubicBezTo>
                  <a:pt x="7205839" y="5544552"/>
                  <a:pt x="7176858" y="5552461"/>
                  <a:pt x="7173434" y="5543219"/>
                </a:cubicBezTo>
                <a:cubicBezTo>
                  <a:pt x="7171853" y="5535776"/>
                  <a:pt x="7162694" y="5536440"/>
                  <a:pt x="7155718" y="5533697"/>
                </a:cubicBezTo>
                <a:cubicBezTo>
                  <a:pt x="7150747" y="5526096"/>
                  <a:pt x="7115649" y="5519155"/>
                  <a:pt x="7103430" y="5520249"/>
                </a:cubicBezTo>
                <a:cubicBezTo>
                  <a:pt x="7068988" y="5527813"/>
                  <a:pt x="7041283" y="5497211"/>
                  <a:pt x="7013746" y="5502470"/>
                </a:cubicBezTo>
                <a:cubicBezTo>
                  <a:pt x="7006535" y="5501753"/>
                  <a:pt x="7000557" y="5500031"/>
                  <a:pt x="6995379" y="5497693"/>
                </a:cubicBezTo>
                <a:lnTo>
                  <a:pt x="6982475" y="5489641"/>
                </a:lnTo>
                <a:cubicBezTo>
                  <a:pt x="6982314" y="5487873"/>
                  <a:pt x="6982155" y="5486104"/>
                  <a:pt x="6981994" y="5484335"/>
                </a:cubicBezTo>
                <a:lnTo>
                  <a:pt x="6972355" y="5481074"/>
                </a:lnTo>
                <a:lnTo>
                  <a:pt x="6970394" y="5479383"/>
                </a:lnTo>
                <a:cubicBezTo>
                  <a:pt x="6966663" y="5476135"/>
                  <a:pt x="6962857" y="5473046"/>
                  <a:pt x="6958543" y="5470507"/>
                </a:cubicBezTo>
                <a:cubicBezTo>
                  <a:pt x="6946682" y="5490417"/>
                  <a:pt x="6919886" y="5452192"/>
                  <a:pt x="6918276" y="5472034"/>
                </a:cubicBezTo>
                <a:cubicBezTo>
                  <a:pt x="6892502" y="5461546"/>
                  <a:pt x="6897731" y="5483185"/>
                  <a:pt x="6881046" y="5457070"/>
                </a:cubicBezTo>
                <a:cubicBezTo>
                  <a:pt x="6828055" y="5453051"/>
                  <a:pt x="6839016" y="5431108"/>
                  <a:pt x="6752164" y="5425021"/>
                </a:cubicBezTo>
                <a:cubicBezTo>
                  <a:pt x="6758292" y="5421861"/>
                  <a:pt x="6727733" y="5418470"/>
                  <a:pt x="6724964" y="5414071"/>
                </a:cubicBezTo>
                <a:lnTo>
                  <a:pt x="6683286" y="5432830"/>
                </a:lnTo>
                <a:lnTo>
                  <a:pt x="6644277" y="5429684"/>
                </a:lnTo>
                <a:cubicBezTo>
                  <a:pt x="6602299" y="5429624"/>
                  <a:pt x="6572889" y="5412513"/>
                  <a:pt x="6532914" y="5431205"/>
                </a:cubicBezTo>
                <a:lnTo>
                  <a:pt x="6307459" y="5467087"/>
                </a:lnTo>
                <a:cubicBezTo>
                  <a:pt x="6243940" y="5484756"/>
                  <a:pt x="6232610" y="5506751"/>
                  <a:pt x="6196243" y="5515042"/>
                </a:cubicBezTo>
                <a:cubicBezTo>
                  <a:pt x="6164533" y="5518021"/>
                  <a:pt x="6142666" y="5509345"/>
                  <a:pt x="6099124" y="5516848"/>
                </a:cubicBezTo>
                <a:cubicBezTo>
                  <a:pt x="6076503" y="5515419"/>
                  <a:pt x="6031865" y="5528713"/>
                  <a:pt x="6016077" y="5528642"/>
                </a:cubicBezTo>
                <a:cubicBezTo>
                  <a:pt x="6017142" y="5530608"/>
                  <a:pt x="6008544" y="5532493"/>
                  <a:pt x="6004389" y="5531206"/>
                </a:cubicBezTo>
                <a:cubicBezTo>
                  <a:pt x="5932347" y="5531241"/>
                  <a:pt x="5981006" y="5545600"/>
                  <a:pt x="5933945" y="5538840"/>
                </a:cubicBezTo>
                <a:cubicBezTo>
                  <a:pt x="5905303" y="5539379"/>
                  <a:pt x="5918093" y="5561978"/>
                  <a:pt x="5883936" y="5553807"/>
                </a:cubicBezTo>
                <a:cubicBezTo>
                  <a:pt x="5850054" y="5556990"/>
                  <a:pt x="5832962" y="5567338"/>
                  <a:pt x="5798331" y="5564248"/>
                </a:cubicBezTo>
                <a:cubicBezTo>
                  <a:pt x="5766627" y="5567265"/>
                  <a:pt x="5741097" y="5573248"/>
                  <a:pt x="5712738" y="5573120"/>
                </a:cubicBezTo>
                <a:cubicBezTo>
                  <a:pt x="5703372" y="5576849"/>
                  <a:pt x="5693695" y="5578874"/>
                  <a:pt x="5681342" y="5575621"/>
                </a:cubicBezTo>
                <a:lnTo>
                  <a:pt x="5627167" y="5583215"/>
                </a:lnTo>
                <a:cubicBezTo>
                  <a:pt x="5612183" y="5597917"/>
                  <a:pt x="5611727" y="5586689"/>
                  <a:pt x="5591414" y="5587695"/>
                </a:cubicBezTo>
                <a:cubicBezTo>
                  <a:pt x="5574616" y="5587612"/>
                  <a:pt x="5598133" y="5579413"/>
                  <a:pt x="5583028" y="5580877"/>
                </a:cubicBezTo>
                <a:cubicBezTo>
                  <a:pt x="5569804" y="5586020"/>
                  <a:pt x="5562718" y="5576982"/>
                  <a:pt x="5549426" y="5582858"/>
                </a:cubicBezTo>
                <a:cubicBezTo>
                  <a:pt x="5559299" y="5589013"/>
                  <a:pt x="5515978" y="5586206"/>
                  <a:pt x="5519999" y="5592246"/>
                </a:cubicBezTo>
                <a:cubicBezTo>
                  <a:pt x="5498728" y="5585844"/>
                  <a:pt x="5500813" y="5597206"/>
                  <a:pt x="5480028" y="5597282"/>
                </a:cubicBezTo>
                <a:cubicBezTo>
                  <a:pt x="5468519" y="5595356"/>
                  <a:pt x="5461753" y="5595717"/>
                  <a:pt x="5456175" y="5600371"/>
                </a:cubicBezTo>
                <a:cubicBezTo>
                  <a:pt x="5402444" y="5590675"/>
                  <a:pt x="5431269" y="5603179"/>
                  <a:pt x="5388463" y="5602638"/>
                </a:cubicBezTo>
                <a:cubicBezTo>
                  <a:pt x="5350589" y="5601042"/>
                  <a:pt x="5310318" y="5602266"/>
                  <a:pt x="5265898" y="5591830"/>
                </a:cubicBezTo>
                <a:cubicBezTo>
                  <a:pt x="5256434" y="5588423"/>
                  <a:pt x="5240914" y="5588853"/>
                  <a:pt x="5231231" y="5592790"/>
                </a:cubicBezTo>
                <a:cubicBezTo>
                  <a:pt x="5229565" y="5593467"/>
                  <a:pt x="5228139" y="5594226"/>
                  <a:pt x="5226996" y="5595040"/>
                </a:cubicBezTo>
                <a:cubicBezTo>
                  <a:pt x="5199121" y="5587151"/>
                  <a:pt x="5190547" y="5594087"/>
                  <a:pt x="5175988" y="5588131"/>
                </a:cubicBezTo>
                <a:cubicBezTo>
                  <a:pt x="5141664" y="5589465"/>
                  <a:pt x="5120774" y="5599921"/>
                  <a:pt x="5107470" y="5594771"/>
                </a:cubicBezTo>
                <a:cubicBezTo>
                  <a:pt x="5082783" y="5597686"/>
                  <a:pt x="5044558" y="5603218"/>
                  <a:pt x="5027868" y="5605624"/>
                </a:cubicBezTo>
                <a:cubicBezTo>
                  <a:pt x="5023394" y="5609716"/>
                  <a:pt x="5015008" y="5608373"/>
                  <a:pt x="5007324" y="5609209"/>
                </a:cubicBezTo>
                <a:cubicBezTo>
                  <a:pt x="4999584" y="5613033"/>
                  <a:pt x="4963661" y="5613313"/>
                  <a:pt x="4952559" y="5611402"/>
                </a:cubicBezTo>
                <a:lnTo>
                  <a:pt x="4826081" y="5616191"/>
                </a:lnTo>
                <a:lnTo>
                  <a:pt x="4823501" y="5619174"/>
                </a:lnTo>
                <a:lnTo>
                  <a:pt x="4813093" y="5620026"/>
                </a:lnTo>
                <a:lnTo>
                  <a:pt x="4810563" y="5620787"/>
                </a:lnTo>
                <a:cubicBezTo>
                  <a:pt x="4805739" y="5622253"/>
                  <a:pt x="4800910" y="5623620"/>
                  <a:pt x="4795818" y="5624618"/>
                </a:cubicBezTo>
                <a:cubicBezTo>
                  <a:pt x="4792594" y="5611984"/>
                  <a:pt x="4751975" y="5631029"/>
                  <a:pt x="4758404" y="5619510"/>
                </a:cubicBezTo>
                <a:cubicBezTo>
                  <a:pt x="4729867" y="5622800"/>
                  <a:pt x="4743470" y="5610974"/>
                  <a:pt x="4717254" y="5624155"/>
                </a:cubicBezTo>
                <a:cubicBezTo>
                  <a:pt x="4665606" y="5620882"/>
                  <a:pt x="4638526" y="5634254"/>
                  <a:pt x="4591958" y="5624710"/>
                </a:cubicBezTo>
                <a:cubicBezTo>
                  <a:pt x="4600998" y="5629613"/>
                  <a:pt x="4491255" y="5629123"/>
                  <a:pt x="4476215" y="5628210"/>
                </a:cubicBezTo>
                <a:lnTo>
                  <a:pt x="4425193" y="5627414"/>
                </a:lnTo>
                <a:lnTo>
                  <a:pt x="4383866" y="5626546"/>
                </a:lnTo>
                <a:lnTo>
                  <a:pt x="4385596" y="5634646"/>
                </a:lnTo>
                <a:cubicBezTo>
                  <a:pt x="4373497" y="5634009"/>
                  <a:pt x="4366105" y="5636763"/>
                  <a:pt x="4360864" y="5641173"/>
                </a:cubicBezTo>
                <a:lnTo>
                  <a:pt x="4328321" y="5626332"/>
                </a:lnTo>
                <a:lnTo>
                  <a:pt x="4309842" y="5626471"/>
                </a:lnTo>
                <a:lnTo>
                  <a:pt x="4277424" y="5631598"/>
                </a:lnTo>
                <a:lnTo>
                  <a:pt x="4266627" y="5633969"/>
                </a:lnTo>
                <a:lnTo>
                  <a:pt x="4185525" y="5617508"/>
                </a:lnTo>
                <a:lnTo>
                  <a:pt x="4177617" y="5610903"/>
                </a:lnTo>
                <a:cubicBezTo>
                  <a:pt x="4169135" y="5606836"/>
                  <a:pt x="4157063" y="5604954"/>
                  <a:pt x="4136948" y="5608031"/>
                </a:cubicBezTo>
                <a:lnTo>
                  <a:pt x="4132323" y="5609784"/>
                </a:lnTo>
                <a:lnTo>
                  <a:pt x="4098620" y="5599672"/>
                </a:lnTo>
                <a:cubicBezTo>
                  <a:pt x="4087744" y="5595070"/>
                  <a:pt x="3971360" y="5589278"/>
                  <a:pt x="3963475" y="5581841"/>
                </a:cubicBezTo>
                <a:cubicBezTo>
                  <a:pt x="3836034" y="5600252"/>
                  <a:pt x="3827261" y="5567580"/>
                  <a:pt x="3703613" y="5572482"/>
                </a:cubicBezTo>
                <a:cubicBezTo>
                  <a:pt x="3596526" y="5522697"/>
                  <a:pt x="3528981" y="5553020"/>
                  <a:pt x="3432987" y="5545768"/>
                </a:cubicBezTo>
                <a:cubicBezTo>
                  <a:pt x="3341557" y="5540666"/>
                  <a:pt x="3299222" y="5556776"/>
                  <a:pt x="3176381" y="5556110"/>
                </a:cubicBezTo>
                <a:cubicBezTo>
                  <a:pt x="3046225" y="5545252"/>
                  <a:pt x="2856562" y="5551022"/>
                  <a:pt x="2710156" y="5527517"/>
                </a:cubicBezTo>
                <a:cubicBezTo>
                  <a:pt x="2595124" y="5519951"/>
                  <a:pt x="2594726" y="5525545"/>
                  <a:pt x="2550206" y="5524958"/>
                </a:cubicBezTo>
                <a:cubicBezTo>
                  <a:pt x="2535402" y="5528183"/>
                  <a:pt x="2457214" y="5518753"/>
                  <a:pt x="2443041" y="5523990"/>
                </a:cubicBezTo>
                <a:lnTo>
                  <a:pt x="2435613" y="5526704"/>
                </a:lnTo>
                <a:lnTo>
                  <a:pt x="2405682" y="5528307"/>
                </a:lnTo>
                <a:lnTo>
                  <a:pt x="2397487" y="5540337"/>
                </a:lnTo>
                <a:lnTo>
                  <a:pt x="2297454" y="5550765"/>
                </a:lnTo>
                <a:cubicBezTo>
                  <a:pt x="2230952" y="5521480"/>
                  <a:pt x="2174171" y="5556417"/>
                  <a:pt x="2056700" y="5555489"/>
                </a:cubicBezTo>
                <a:cubicBezTo>
                  <a:pt x="2025568" y="5545373"/>
                  <a:pt x="1901680" y="5520750"/>
                  <a:pt x="1878530" y="5535330"/>
                </a:cubicBezTo>
                <a:lnTo>
                  <a:pt x="1859292" y="5535461"/>
                </a:lnTo>
                <a:lnTo>
                  <a:pt x="1835626" y="5533793"/>
                </a:lnTo>
                <a:cubicBezTo>
                  <a:pt x="1823131" y="5534628"/>
                  <a:pt x="1810151" y="5536942"/>
                  <a:pt x="1798939" y="5540285"/>
                </a:cubicBezTo>
                <a:lnTo>
                  <a:pt x="1779046" y="5549949"/>
                </a:lnTo>
                <a:lnTo>
                  <a:pt x="1772421" y="5549018"/>
                </a:lnTo>
                <a:lnTo>
                  <a:pt x="1772052" y="5545689"/>
                </a:lnTo>
                <a:cubicBezTo>
                  <a:pt x="1758274" y="5534165"/>
                  <a:pt x="1670822" y="5556887"/>
                  <a:pt x="1711543" y="5534558"/>
                </a:cubicBezTo>
                <a:cubicBezTo>
                  <a:pt x="1696140" y="5533324"/>
                  <a:pt x="1670188" y="5488258"/>
                  <a:pt x="1631462" y="5491807"/>
                </a:cubicBezTo>
                <a:cubicBezTo>
                  <a:pt x="1579148" y="5498877"/>
                  <a:pt x="1591754" y="5486800"/>
                  <a:pt x="1538763" y="5482781"/>
                </a:cubicBezTo>
                <a:cubicBezTo>
                  <a:pt x="1522078" y="5456666"/>
                  <a:pt x="1527306" y="5478305"/>
                  <a:pt x="1501533" y="5467817"/>
                </a:cubicBezTo>
                <a:cubicBezTo>
                  <a:pt x="1499922" y="5487659"/>
                  <a:pt x="1473126" y="5449434"/>
                  <a:pt x="1461266" y="5469343"/>
                </a:cubicBezTo>
                <a:cubicBezTo>
                  <a:pt x="1456951" y="5466804"/>
                  <a:pt x="1453146" y="5463716"/>
                  <a:pt x="1449415" y="5460467"/>
                </a:cubicBezTo>
                <a:lnTo>
                  <a:pt x="1447454" y="5458776"/>
                </a:lnTo>
                <a:lnTo>
                  <a:pt x="1437814" y="5455515"/>
                </a:lnTo>
                <a:lnTo>
                  <a:pt x="1437334" y="5450209"/>
                </a:lnTo>
                <a:lnTo>
                  <a:pt x="1424429" y="5442157"/>
                </a:lnTo>
                <a:cubicBezTo>
                  <a:pt x="1419251" y="5439819"/>
                  <a:pt x="1413273" y="5438098"/>
                  <a:pt x="1406063" y="5437380"/>
                </a:cubicBezTo>
                <a:cubicBezTo>
                  <a:pt x="1378526" y="5442640"/>
                  <a:pt x="1350821" y="5412037"/>
                  <a:pt x="1316379" y="5419601"/>
                </a:cubicBezTo>
                <a:cubicBezTo>
                  <a:pt x="1304160" y="5420695"/>
                  <a:pt x="1269061" y="5413755"/>
                  <a:pt x="1264090" y="5406153"/>
                </a:cubicBezTo>
                <a:cubicBezTo>
                  <a:pt x="1257115" y="5403410"/>
                  <a:pt x="1247955" y="5404075"/>
                  <a:pt x="1246374" y="5396631"/>
                </a:cubicBezTo>
                <a:cubicBezTo>
                  <a:pt x="1242951" y="5387390"/>
                  <a:pt x="1213970" y="5395299"/>
                  <a:pt x="1220190" y="5386301"/>
                </a:cubicBezTo>
                <a:cubicBezTo>
                  <a:pt x="1199695" y="5391599"/>
                  <a:pt x="1189803" y="5371737"/>
                  <a:pt x="1175643" y="5364651"/>
                </a:cubicBezTo>
                <a:cubicBezTo>
                  <a:pt x="1167337" y="5367627"/>
                  <a:pt x="1159852" y="5363931"/>
                  <a:pt x="1150342" y="5358447"/>
                </a:cubicBezTo>
                <a:lnTo>
                  <a:pt x="1112024" y="5345786"/>
                </a:lnTo>
                <a:lnTo>
                  <a:pt x="1100870" y="5343651"/>
                </a:lnTo>
                <a:lnTo>
                  <a:pt x="1096383" y="5343015"/>
                </a:lnTo>
                <a:lnTo>
                  <a:pt x="1058039" y="5343504"/>
                </a:lnTo>
                <a:cubicBezTo>
                  <a:pt x="1057478" y="5341976"/>
                  <a:pt x="1056597" y="5340487"/>
                  <a:pt x="1055426" y="5339088"/>
                </a:cubicBezTo>
                <a:lnTo>
                  <a:pt x="1044738" y="5333063"/>
                </a:lnTo>
                <a:lnTo>
                  <a:pt x="1033909" y="5335680"/>
                </a:lnTo>
                <a:cubicBezTo>
                  <a:pt x="1035046" y="5328129"/>
                  <a:pt x="1022289" y="5334344"/>
                  <a:pt x="1012649" y="5334541"/>
                </a:cubicBezTo>
                <a:lnTo>
                  <a:pt x="1007115" y="5332775"/>
                </a:lnTo>
                <a:lnTo>
                  <a:pt x="987447" y="5346462"/>
                </a:lnTo>
                <a:cubicBezTo>
                  <a:pt x="976074" y="5346779"/>
                  <a:pt x="963827" y="5334768"/>
                  <a:pt x="953418" y="5333901"/>
                </a:cubicBezTo>
                <a:lnTo>
                  <a:pt x="916854" y="5329435"/>
                </a:lnTo>
                <a:lnTo>
                  <a:pt x="905651" y="5332114"/>
                </a:lnTo>
                <a:cubicBezTo>
                  <a:pt x="881256" y="5332755"/>
                  <a:pt x="855727" y="5330820"/>
                  <a:pt x="838405" y="5339470"/>
                </a:cubicBezTo>
                <a:cubicBezTo>
                  <a:pt x="831364" y="5340489"/>
                  <a:pt x="823548" y="5331589"/>
                  <a:pt x="817627" y="5330580"/>
                </a:cubicBezTo>
                <a:lnTo>
                  <a:pt x="801817" y="5325937"/>
                </a:lnTo>
                <a:lnTo>
                  <a:pt x="798857" y="5320979"/>
                </a:lnTo>
                <a:lnTo>
                  <a:pt x="788354" y="5320143"/>
                </a:lnTo>
                <a:lnTo>
                  <a:pt x="785726" y="5318989"/>
                </a:lnTo>
                <a:cubicBezTo>
                  <a:pt x="780721" y="5316767"/>
                  <a:pt x="775719" y="5314716"/>
                  <a:pt x="770507" y="5313309"/>
                </a:cubicBezTo>
                <a:cubicBezTo>
                  <a:pt x="768924" y="5335137"/>
                  <a:pt x="725899" y="5304945"/>
                  <a:pt x="733810" y="5324286"/>
                </a:cubicBezTo>
                <a:cubicBezTo>
                  <a:pt x="704886" y="5320356"/>
                  <a:pt x="720003" y="5339795"/>
                  <a:pt x="692117" y="5318786"/>
                </a:cubicBezTo>
                <a:cubicBezTo>
                  <a:pt x="640968" y="5327470"/>
                  <a:pt x="620209" y="5334772"/>
                  <a:pt x="574943" y="5327578"/>
                </a:cubicBezTo>
                <a:cubicBezTo>
                  <a:pt x="533141" y="5325624"/>
                  <a:pt x="480989" y="5305543"/>
                  <a:pt x="441302" y="5307062"/>
                </a:cubicBezTo>
                <a:cubicBezTo>
                  <a:pt x="381194" y="5308098"/>
                  <a:pt x="355572" y="5361507"/>
                  <a:pt x="336819" y="5336690"/>
                </a:cubicBezTo>
                <a:cubicBezTo>
                  <a:pt x="308424" y="5343088"/>
                  <a:pt x="294704" y="5344301"/>
                  <a:pt x="270932" y="5345451"/>
                </a:cubicBezTo>
                <a:lnTo>
                  <a:pt x="194189" y="5343588"/>
                </a:lnTo>
                <a:lnTo>
                  <a:pt x="192552" y="5342845"/>
                </a:lnTo>
                <a:cubicBezTo>
                  <a:pt x="185478" y="5341467"/>
                  <a:pt x="181262" y="5342160"/>
                  <a:pt x="178320" y="5343766"/>
                </a:cubicBezTo>
                <a:lnTo>
                  <a:pt x="175596" y="5346411"/>
                </a:lnTo>
                <a:lnTo>
                  <a:pt x="147287" y="5352625"/>
                </a:lnTo>
                <a:lnTo>
                  <a:pt x="114847" y="5355844"/>
                </a:lnTo>
                <a:lnTo>
                  <a:pt x="114306" y="5354983"/>
                </a:lnTo>
                <a:cubicBezTo>
                  <a:pt x="110042" y="5353823"/>
                  <a:pt x="100016" y="5353058"/>
                  <a:pt x="89264" y="5348886"/>
                </a:cubicBezTo>
                <a:cubicBezTo>
                  <a:pt x="93123" y="5327937"/>
                  <a:pt x="57863" y="5341064"/>
                  <a:pt x="49794" y="5329950"/>
                </a:cubicBezTo>
                <a:cubicBezTo>
                  <a:pt x="40251" y="5331715"/>
                  <a:pt x="30226" y="5333199"/>
                  <a:pt x="19924" y="5334282"/>
                </a:cubicBezTo>
                <a:lnTo>
                  <a:pt x="13819" y="5334653"/>
                </a:lnTo>
                <a:lnTo>
                  <a:pt x="13657" y="5334455"/>
                </a:lnTo>
                <a:cubicBezTo>
                  <a:pt x="12246" y="5334096"/>
                  <a:pt x="10207" y="5334053"/>
                  <a:pt x="7139" y="5334438"/>
                </a:cubicBezTo>
                <a:lnTo>
                  <a:pt x="2684" y="5335333"/>
                </a:lnTo>
                <a:lnTo>
                  <a:pt x="0" y="5335496"/>
                </a:lnTo>
                <a:lnTo>
                  <a:pt x="0" y="10592"/>
                </a:lnTo>
                <a:lnTo>
                  <a:pt x="11243827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20F16625-2FDE-837D-2A96-F772E1A67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0000">
            <a:off x="5418161" y="351736"/>
            <a:ext cx="1352113" cy="407805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cubicBezTo>
                  <a:pt x="781874" y="4129"/>
                  <a:pt x="1607589" y="24681"/>
                  <a:pt x="2170127" y="33245"/>
                </a:cubicBezTo>
                <a:cubicBezTo>
                  <a:pt x="2169852" y="63908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35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D1476-4A49-01BE-C31A-B4C8089D6A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8834" y="1762099"/>
            <a:ext cx="10446159" cy="412446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The Analyst Trap:</a:t>
            </a:r>
          </a:p>
          <a:p>
            <a:r>
              <a:rPr lang="en-US" dirty="0"/>
              <a:t>When investigating a </a:t>
            </a:r>
            <a:r>
              <a:rPr lang="en-US" b="1" dirty="0"/>
              <a:t>suspicious alert</a:t>
            </a:r>
            <a:r>
              <a:rPr lang="en-US" dirty="0"/>
              <a:t>, it's easy to fall into the rabbit hole...</a:t>
            </a:r>
          </a:p>
          <a:p>
            <a:r>
              <a:rPr lang="en-US" dirty="0"/>
              <a:t>"Just one more log... just one more lookup..."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But suddenly, 45 minutes later:</a:t>
            </a:r>
          </a:p>
          <a:p>
            <a:r>
              <a:rPr lang="en-US" dirty="0"/>
              <a:t>It's a </a:t>
            </a:r>
            <a:r>
              <a:rPr lang="en-US" b="1" dirty="0"/>
              <a:t>false positive</a:t>
            </a:r>
          </a:p>
          <a:p>
            <a:r>
              <a:rPr lang="en-US" dirty="0"/>
              <a:t>It's a </a:t>
            </a:r>
            <a:r>
              <a:rPr lang="en-US" b="1" dirty="0"/>
              <a:t>low-priority</a:t>
            </a:r>
            <a:r>
              <a:rPr lang="en-US" dirty="0"/>
              <a:t> event</a:t>
            </a:r>
          </a:p>
          <a:p>
            <a:r>
              <a:rPr lang="en-US" dirty="0"/>
              <a:t>Meanwhile, </a:t>
            </a:r>
            <a:r>
              <a:rPr lang="en-US" b="1" dirty="0"/>
              <a:t>critical alerts</a:t>
            </a:r>
            <a:r>
              <a:rPr lang="en-US" dirty="0"/>
              <a:t> are piling up in the queue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Key Lesson:</a:t>
            </a:r>
          </a:p>
          <a:p>
            <a:r>
              <a:rPr lang="en-US" b="1" dirty="0"/>
              <a:t>Depth is valuable</a:t>
            </a:r>
            <a:r>
              <a:rPr lang="en-US" dirty="0"/>
              <a:t>, but so is </a:t>
            </a:r>
            <a:r>
              <a:rPr lang="en-US" b="1" dirty="0"/>
              <a:t>perspective.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i="1" dirty="0"/>
              <a:t>Knowing when to pivot is just as important as knowing how to dig.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6B58C41-8342-A541-B798-50575C956F8D}"/>
              </a:ext>
            </a:extLst>
          </p:cNvPr>
          <p:cNvSpPr txBox="1">
            <a:spLocks/>
          </p:cNvSpPr>
          <p:nvPr/>
        </p:nvSpPr>
        <p:spPr>
          <a:xfrm>
            <a:off x="1632021" y="783011"/>
            <a:ext cx="8924392" cy="1037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/>
              <a:t>Deep Dive into a Single Alert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339587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B79BA-7D38-3EFE-DEC4-F4CF7E247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Depth vs. Speed: The Triage Mindset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4B703-E1D7-A2BC-703A-50842F202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7917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Triage Principles:</a:t>
            </a:r>
          </a:p>
          <a:p>
            <a:r>
              <a:rPr lang="en-US" b="1" dirty="0" err="1"/>
              <a:t>Prioritise</a:t>
            </a:r>
            <a:r>
              <a:rPr lang="en-US" b="1" dirty="0"/>
              <a:t> by Impact: </a:t>
            </a:r>
            <a:r>
              <a:rPr lang="en-US" dirty="0"/>
              <a:t>Is this alert tied to critical systems, sensitive data, or high-risk behavior (lookup MITER ATTACK Framework)?</a:t>
            </a:r>
          </a:p>
          <a:p>
            <a:r>
              <a:rPr lang="en-US" b="1" dirty="0"/>
              <a:t>Timebox Deep Dives: </a:t>
            </a:r>
            <a:r>
              <a:rPr lang="en-US" dirty="0"/>
              <a:t>Give yourself a limit (e.g., 10–15 mins). If it’s unclear, flag for further analysis.</a:t>
            </a:r>
          </a:p>
          <a:p>
            <a:r>
              <a:rPr lang="en-US" b="1" dirty="0"/>
              <a:t>Document &amp; Pivot: </a:t>
            </a:r>
            <a:r>
              <a:rPr lang="en-US" dirty="0"/>
              <a:t>Leave breadcrumbs. Another alert may tie it all together later.</a:t>
            </a:r>
          </a:p>
          <a:p>
            <a:r>
              <a:rPr lang="en-US" b="1" dirty="0"/>
              <a:t>Don't Be a Hero (Alone): </a:t>
            </a:r>
            <a:r>
              <a:rPr lang="en-US" dirty="0"/>
              <a:t>Ask for a second opinion. Collaboration beats tunnel vision.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Efficient triage is a superpower — it keeps SOCs running smoothly and stress levels down.</a:t>
            </a:r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5E2E6DD-1003-4E4A-FBA9-0AF94D9F3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8803983" cy="1825626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75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30285D4-ACAB-0261-495D-6342D7C77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3E908C8-1121-E6A8-97E0-BD95DF884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10026-FEE9-F104-9045-216EBEB81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568" y="2367577"/>
            <a:ext cx="5096934" cy="416613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Phishing Email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333A9A-F505-86B4-33EF-8E5B8D7F6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832" y="3001397"/>
            <a:ext cx="5039670" cy="31917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BD0BE7-536D-8D3E-41C4-FC00A5F0C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Let’s Investigate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612A05-06C4-85E7-7378-BDFE127BA982}"/>
              </a:ext>
            </a:extLst>
          </p:cNvPr>
          <p:cNvSpPr txBox="1"/>
          <p:nvPr/>
        </p:nvSpPr>
        <p:spPr>
          <a:xfrm>
            <a:off x="6096000" y="2265411"/>
            <a:ext cx="5096933" cy="4166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2000" i="1" dirty="0"/>
              <a:t>It’s all connected</a:t>
            </a:r>
          </a:p>
        </p:txBody>
      </p:sp>
    </p:spTree>
    <p:extLst>
      <p:ext uri="{BB962C8B-B14F-4D97-AF65-F5344CB8AC3E}">
        <p14:creationId xmlns:p14="http://schemas.microsoft.com/office/powerpoint/2010/main" val="2378836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FD995A-535B-FA86-BBFB-9AC2D24D8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D56D5-1AEA-6443-7F31-0A86A5AFC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2443" y="4928180"/>
            <a:ext cx="3521122" cy="1286354"/>
          </a:xfrm>
        </p:spPr>
        <p:txBody>
          <a:bodyPr>
            <a:normAutofit/>
          </a:bodyPr>
          <a:lstStyle/>
          <a:p>
            <a:pPr algn="r"/>
            <a:r>
              <a:rPr lang="en-US" sz="3800"/>
              <a:t>Vulnerability Management</a:t>
            </a:r>
          </a:p>
        </p:txBody>
      </p:sp>
      <p:sp>
        <p:nvSpPr>
          <p:cNvPr id="1109" name="Rectangle 1108">
            <a:extLst>
              <a:ext uri="{FF2B5EF4-FFF2-40B4-BE49-F238E27FC236}">
                <a16:creationId xmlns:a16="http://schemas.microsoft.com/office/drawing/2014/main" id="{8DF8AE6E-38CD-4B2A-8E02-F099DD30E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126" y="629042"/>
            <a:ext cx="1217216" cy="8595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0" descr="Qualys Unveils TotalAppSec: New Comprehensive Application Risk Management  Solution">
            <a:extLst>
              <a:ext uri="{FF2B5EF4-FFF2-40B4-BE49-F238E27FC236}">
                <a16:creationId xmlns:a16="http://schemas.microsoft.com/office/drawing/2014/main" id="{F35076E9-657C-66BE-0C9F-7CC2AA13B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0627" y="811510"/>
            <a:ext cx="942095" cy="494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1" name="Right Triangle 1110">
            <a:extLst>
              <a:ext uri="{FF2B5EF4-FFF2-40B4-BE49-F238E27FC236}">
                <a16:creationId xmlns:a16="http://schemas.microsoft.com/office/drawing/2014/main" id="{23293907-0F26-4752-BCD0-3AC2C5026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683" y="635538"/>
            <a:ext cx="680408" cy="84974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3" name="Rectangle 1112">
            <a:extLst>
              <a:ext uri="{FF2B5EF4-FFF2-40B4-BE49-F238E27FC236}">
                <a16:creationId xmlns:a16="http://schemas.microsoft.com/office/drawing/2014/main" id="{4CA07809-FD84-4293-BEDA-C920BB2A1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6352" y="8853"/>
            <a:ext cx="1576152" cy="14793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ManageEngine Mobile Device Manager Plus - Review 2020 - PCMag Australia">
            <a:extLst>
              <a:ext uri="{FF2B5EF4-FFF2-40B4-BE49-F238E27FC236}">
                <a16:creationId xmlns:a16="http://schemas.microsoft.com/office/drawing/2014/main" id="{28E56FAF-5C9B-9DD0-C2FB-507142FB3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17219" y="397006"/>
            <a:ext cx="1259675" cy="70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5" name="Right Triangle 1114">
            <a:extLst>
              <a:ext uri="{FF2B5EF4-FFF2-40B4-BE49-F238E27FC236}">
                <a16:creationId xmlns:a16="http://schemas.microsoft.com/office/drawing/2014/main" id="{A06D4B98-7FBD-4771-9C71-AE026D670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3630" y="-1"/>
            <a:ext cx="1092260" cy="147936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7" name="Rectangle 1116">
            <a:extLst>
              <a:ext uri="{FF2B5EF4-FFF2-40B4-BE49-F238E27FC236}">
                <a16:creationId xmlns:a16="http://schemas.microsoft.com/office/drawing/2014/main" id="{1E32D174-F8A9-4FF0-8888-1B4F5E1849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4070" y="621519"/>
            <a:ext cx="4032504" cy="22037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9" name="Rectangle 1118">
            <a:extLst>
              <a:ext uri="{FF2B5EF4-FFF2-40B4-BE49-F238E27FC236}">
                <a16:creationId xmlns:a16="http://schemas.microsoft.com/office/drawing/2014/main" id="{769201C5-687E-46FB-BA72-23BA40BFE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107" y="2848090"/>
            <a:ext cx="2339075" cy="341607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1" name="Freeform: Shape 1120">
            <a:extLst>
              <a:ext uri="{FF2B5EF4-FFF2-40B4-BE49-F238E27FC236}">
                <a16:creationId xmlns:a16="http://schemas.microsoft.com/office/drawing/2014/main" id="{339141A8-FDFD-4ABE-A499-72C9669F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14143" y="991883"/>
            <a:ext cx="1371600" cy="2356777"/>
          </a:xfrm>
          <a:custGeom>
            <a:avLst/>
            <a:gdLst>
              <a:gd name="connsiteX0" fmla="*/ 0 w 1371600"/>
              <a:gd name="connsiteY0" fmla="*/ 0 h 2356777"/>
              <a:gd name="connsiteX1" fmla="*/ 0 w 1371600"/>
              <a:gd name="connsiteY1" fmla="*/ 1216152 h 2356777"/>
              <a:gd name="connsiteX2" fmla="*/ 4495 w 1371600"/>
              <a:gd name="connsiteY2" fmla="*/ 1216152 h 2356777"/>
              <a:gd name="connsiteX3" fmla="*/ 4495 w 1371600"/>
              <a:gd name="connsiteY3" fmla="*/ 2356777 h 2356777"/>
              <a:gd name="connsiteX4" fmla="*/ 1367105 w 1371600"/>
              <a:gd name="connsiteY4" fmla="*/ 2356777 h 2356777"/>
              <a:gd name="connsiteX5" fmla="*/ 1367105 w 1371600"/>
              <a:gd name="connsiteY5" fmla="*/ 1216152 h 2356777"/>
              <a:gd name="connsiteX6" fmla="*/ 1371600 w 1371600"/>
              <a:gd name="connsiteY6" fmla="*/ 1216152 h 2356777"/>
              <a:gd name="connsiteX7" fmla="*/ 1367105 w 1371600"/>
              <a:gd name="connsiteY7" fmla="*/ 1212166 h 2356777"/>
              <a:gd name="connsiteX8" fmla="*/ 1367105 w 1371600"/>
              <a:gd name="connsiteY8" fmla="*/ 1210176 h 2356777"/>
              <a:gd name="connsiteX9" fmla="*/ 1364860 w 1371600"/>
              <a:gd name="connsiteY9" fmla="*/ 1210176 h 2356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1600" h="2356777">
                <a:moveTo>
                  <a:pt x="0" y="0"/>
                </a:moveTo>
                <a:lnTo>
                  <a:pt x="0" y="1216152"/>
                </a:lnTo>
                <a:lnTo>
                  <a:pt x="4495" y="1216152"/>
                </a:lnTo>
                <a:lnTo>
                  <a:pt x="4495" y="2356777"/>
                </a:lnTo>
                <a:lnTo>
                  <a:pt x="1367105" y="2356777"/>
                </a:lnTo>
                <a:lnTo>
                  <a:pt x="1367105" y="1216152"/>
                </a:lnTo>
                <a:lnTo>
                  <a:pt x="1371600" y="1216152"/>
                </a:lnTo>
                <a:lnTo>
                  <a:pt x="1367105" y="1212166"/>
                </a:lnTo>
                <a:lnTo>
                  <a:pt x="1367105" y="1210176"/>
                </a:lnTo>
                <a:lnTo>
                  <a:pt x="1364860" y="1210176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3" name="Rectangle 1122">
            <a:extLst>
              <a:ext uri="{FF2B5EF4-FFF2-40B4-BE49-F238E27FC236}">
                <a16:creationId xmlns:a16="http://schemas.microsoft.com/office/drawing/2014/main" id="{8A439E11-755A-4258-859D-56A6B6AFC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78372" y="1485831"/>
            <a:ext cx="1990938" cy="1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6" name="Picture 12" descr="Snyk State of Open Source Security Report Reveals Vulnerabilities Down as  Cybersecurity Responsibilities Are More Effectively Shared Across Teams">
            <a:extLst>
              <a:ext uri="{FF2B5EF4-FFF2-40B4-BE49-F238E27FC236}">
                <a16:creationId xmlns:a16="http://schemas.microsoft.com/office/drawing/2014/main" id="{25D29459-FBA8-983A-5973-09B9DC715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13741" y="1729434"/>
            <a:ext cx="1674145" cy="874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5" name="Right Triangle 1124">
            <a:extLst>
              <a:ext uri="{FF2B5EF4-FFF2-40B4-BE49-F238E27FC236}">
                <a16:creationId xmlns:a16="http://schemas.microsoft.com/office/drawing/2014/main" id="{E916EF49-F958-4F28-A999-F8FA8D09A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206828" y="2437565"/>
            <a:ext cx="325600" cy="406635"/>
          </a:xfrm>
          <a:prstGeom prst="rtTriangle">
            <a:avLst/>
          </a:prstGeom>
          <a:solidFill>
            <a:srgbClr val="FA3D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40" name="Picture 16" descr="Intruder | CREST">
            <a:extLst>
              <a:ext uri="{FF2B5EF4-FFF2-40B4-BE49-F238E27FC236}">
                <a16:creationId xmlns:a16="http://schemas.microsoft.com/office/drawing/2014/main" id="{95488FB0-4692-FADA-D36E-D566DAC7C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25353" y="1079977"/>
            <a:ext cx="3716019" cy="1308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7" name="Right Triangle 1126">
            <a:extLst>
              <a:ext uri="{FF2B5EF4-FFF2-40B4-BE49-F238E27FC236}">
                <a16:creationId xmlns:a16="http://schemas.microsoft.com/office/drawing/2014/main" id="{A7665D74-DFEA-412C-928C-F090E6708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3914" y="3243055"/>
            <a:ext cx="1881096" cy="109226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9" name="Rectangle 1128">
            <a:extLst>
              <a:ext uri="{FF2B5EF4-FFF2-40B4-BE49-F238E27FC236}">
                <a16:creationId xmlns:a16="http://schemas.microsoft.com/office/drawing/2014/main" id="{3E84BD56-679D-4E0C-9C9B-D694ABF07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2567" y="2843319"/>
            <a:ext cx="3474720" cy="188366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1" name="Right Triangle 1130">
            <a:extLst>
              <a:ext uri="{FF2B5EF4-FFF2-40B4-BE49-F238E27FC236}">
                <a16:creationId xmlns:a16="http://schemas.microsoft.com/office/drawing/2014/main" id="{2335FEDF-EF88-4E68-9CF7-5A72EF32A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0435" y="1488222"/>
            <a:ext cx="1092260" cy="1364098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3" name="Freeform: Shape 1132">
            <a:extLst>
              <a:ext uri="{FF2B5EF4-FFF2-40B4-BE49-F238E27FC236}">
                <a16:creationId xmlns:a16="http://schemas.microsoft.com/office/drawing/2014/main" id="{03DB71A4-74AA-406D-9553-61C0C6D236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1093" y="1481744"/>
            <a:ext cx="1557796" cy="1362456"/>
          </a:xfrm>
          <a:custGeom>
            <a:avLst/>
            <a:gdLst>
              <a:gd name="connsiteX0" fmla="*/ 0 w 1557796"/>
              <a:gd name="connsiteY0" fmla="*/ 0 h 1362456"/>
              <a:gd name="connsiteX1" fmla="*/ 1557796 w 1557796"/>
              <a:gd name="connsiteY1" fmla="*/ 0 h 1362456"/>
              <a:gd name="connsiteX2" fmla="*/ 1557796 w 1557796"/>
              <a:gd name="connsiteY2" fmla="*/ 1362456 h 1362456"/>
              <a:gd name="connsiteX3" fmla="*/ 1090945 w 1557796"/>
              <a:gd name="connsiteY3" fmla="*/ 1362456 h 1362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7796" h="1362456">
                <a:moveTo>
                  <a:pt x="0" y="0"/>
                </a:moveTo>
                <a:lnTo>
                  <a:pt x="1557796" y="0"/>
                </a:lnTo>
                <a:lnTo>
                  <a:pt x="1557796" y="1362456"/>
                </a:lnTo>
                <a:lnTo>
                  <a:pt x="1090945" y="1362456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35" name="Right Triangle 1134">
            <a:extLst>
              <a:ext uri="{FF2B5EF4-FFF2-40B4-BE49-F238E27FC236}">
                <a16:creationId xmlns:a16="http://schemas.microsoft.com/office/drawing/2014/main" id="{DA9994C2-211B-4BF6-B6A0-D67471594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6352" y="1480102"/>
            <a:ext cx="1092260" cy="1364098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0" name="Picture 6" descr="Rapid7 - YouTube">
            <a:extLst>
              <a:ext uri="{FF2B5EF4-FFF2-40B4-BE49-F238E27FC236}">
                <a16:creationId xmlns:a16="http://schemas.microsoft.com/office/drawing/2014/main" id="{7D288B65-3E39-3AED-5005-60D6D28C5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6047" y="3566717"/>
            <a:ext cx="2032216" cy="2032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enable | cybersecurity distributor ...">
            <a:extLst>
              <a:ext uri="{FF2B5EF4-FFF2-40B4-BE49-F238E27FC236}">
                <a16:creationId xmlns:a16="http://schemas.microsoft.com/office/drawing/2014/main" id="{9015F850-AAEA-06B6-5086-767DC4675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85397" y="3128175"/>
            <a:ext cx="3113886" cy="1313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7" name="Right Triangle 1136">
            <a:extLst>
              <a:ext uri="{FF2B5EF4-FFF2-40B4-BE49-F238E27FC236}">
                <a16:creationId xmlns:a16="http://schemas.microsoft.com/office/drawing/2014/main" id="{837A7BE2-DF08-4ECE-A520-13927DBF4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782961" y="4947446"/>
            <a:ext cx="1495517" cy="1117075"/>
          </a:xfrm>
          <a:prstGeom prst="rtTriangle">
            <a:avLst/>
          </a:prstGeom>
          <a:solidFill>
            <a:schemeClr val="accent3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40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ECF9EAE-96B1-4541-E3E2-169BD0407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37389" y="2"/>
            <a:ext cx="6509657" cy="6857998"/>
          </a:xfrm>
          <a:custGeom>
            <a:avLst/>
            <a:gdLst>
              <a:gd name="connsiteX0" fmla="*/ 5757500 w 6509657"/>
              <a:gd name="connsiteY0" fmla="*/ 6118149 h 6857998"/>
              <a:gd name="connsiteX1" fmla="*/ 5778719 w 6509657"/>
              <a:gd name="connsiteY1" fmla="*/ 6133723 h 6857998"/>
              <a:gd name="connsiteX2" fmla="*/ 5794879 w 6509657"/>
              <a:gd name="connsiteY2" fmla="*/ 6149380 h 6857998"/>
              <a:gd name="connsiteX3" fmla="*/ 5800355 w 6509657"/>
              <a:gd name="connsiteY3" fmla="*/ 6166562 h 6857998"/>
              <a:gd name="connsiteX4" fmla="*/ 5794879 w 6509657"/>
              <a:gd name="connsiteY4" fmla="*/ 6149379 h 6857998"/>
              <a:gd name="connsiteX5" fmla="*/ 5778719 w 6509657"/>
              <a:gd name="connsiteY5" fmla="*/ 6133722 h 6857998"/>
              <a:gd name="connsiteX6" fmla="*/ 5757500 w 6509657"/>
              <a:gd name="connsiteY6" fmla="*/ 6118149 h 6857998"/>
              <a:gd name="connsiteX7" fmla="*/ 5665657 w 6509657"/>
              <a:gd name="connsiteY7" fmla="*/ 4941372 h 6857998"/>
              <a:gd name="connsiteX8" fmla="*/ 5668987 w 6509657"/>
              <a:gd name="connsiteY8" fmla="*/ 4950869 h 6857998"/>
              <a:gd name="connsiteX9" fmla="*/ 5678672 w 6509657"/>
              <a:gd name="connsiteY9" fmla="*/ 4991382 h 6857998"/>
              <a:gd name="connsiteX10" fmla="*/ 5668987 w 6509657"/>
              <a:gd name="connsiteY10" fmla="*/ 4950868 h 6857998"/>
              <a:gd name="connsiteX11" fmla="*/ 5669596 w 6509657"/>
              <a:gd name="connsiteY11" fmla="*/ 4749807 h 6857998"/>
              <a:gd name="connsiteX12" fmla="*/ 5654889 w 6509657"/>
              <a:gd name="connsiteY12" fmla="*/ 4799797 h 6857998"/>
              <a:gd name="connsiteX13" fmla="*/ 5669596 w 6509657"/>
              <a:gd name="connsiteY13" fmla="*/ 4749807 h 6857998"/>
              <a:gd name="connsiteX14" fmla="*/ 5687394 w 6509657"/>
              <a:gd name="connsiteY14" fmla="*/ 4543185 h 6857998"/>
              <a:gd name="connsiteX15" fmla="*/ 5692800 w 6509657"/>
              <a:gd name="connsiteY15" fmla="*/ 4557092 h 6857998"/>
              <a:gd name="connsiteX16" fmla="*/ 5719165 w 6509657"/>
              <a:gd name="connsiteY16" fmla="*/ 4602021 h 6857998"/>
              <a:gd name="connsiteX17" fmla="*/ 5692800 w 6509657"/>
              <a:gd name="connsiteY17" fmla="*/ 4557091 h 6857998"/>
              <a:gd name="connsiteX18" fmla="*/ 6153612 w 6509657"/>
              <a:gd name="connsiteY18" fmla="*/ 2819253 h 6857998"/>
              <a:gd name="connsiteX19" fmla="*/ 6165256 w 6509657"/>
              <a:gd name="connsiteY19" fmla="*/ 2827484 h 6857998"/>
              <a:gd name="connsiteX20" fmla="*/ 6165258 w 6509657"/>
              <a:gd name="connsiteY20" fmla="*/ 2827486 h 6857998"/>
              <a:gd name="connsiteX21" fmla="*/ 6193761 w 6509657"/>
              <a:gd name="connsiteY21" fmla="*/ 2861156 h 6857998"/>
              <a:gd name="connsiteX22" fmla="*/ 6184107 w 6509657"/>
              <a:gd name="connsiteY22" fmla="*/ 2842392 h 6857998"/>
              <a:gd name="connsiteX23" fmla="*/ 6165258 w 6509657"/>
              <a:gd name="connsiteY23" fmla="*/ 2827486 h 6857998"/>
              <a:gd name="connsiteX24" fmla="*/ 6165256 w 6509657"/>
              <a:gd name="connsiteY24" fmla="*/ 2827483 h 6857998"/>
              <a:gd name="connsiteX25" fmla="*/ 6083958 w 6509657"/>
              <a:gd name="connsiteY25" fmla="*/ 1974015 h 6857998"/>
              <a:gd name="connsiteX26" fmla="*/ 6077444 w 6509657"/>
              <a:gd name="connsiteY26" fmla="*/ 1999763 h 6857998"/>
              <a:gd name="connsiteX27" fmla="*/ 6059716 w 6509657"/>
              <a:gd name="connsiteY27" fmla="*/ 2023547 h 6857998"/>
              <a:gd name="connsiteX28" fmla="*/ 6083958 w 6509657"/>
              <a:gd name="connsiteY28" fmla="*/ 1974015 h 6857998"/>
              <a:gd name="connsiteX29" fmla="*/ 6066764 w 6509657"/>
              <a:gd name="connsiteY29" fmla="*/ 1768838 h 6857998"/>
              <a:gd name="connsiteX30" fmla="*/ 6058162 w 6509657"/>
              <a:gd name="connsiteY30" fmla="*/ 1785412 h 6857998"/>
              <a:gd name="connsiteX31" fmla="*/ 6057382 w 6509657"/>
              <a:gd name="connsiteY31" fmla="*/ 1801558 h 6857998"/>
              <a:gd name="connsiteX32" fmla="*/ 6066764 w 6509657"/>
              <a:gd name="connsiteY32" fmla="*/ 1768838 h 6857998"/>
              <a:gd name="connsiteX33" fmla="*/ 6176353 w 6509657"/>
              <a:gd name="connsiteY33" fmla="*/ 520953 h 6857998"/>
              <a:gd name="connsiteX34" fmla="*/ 6169625 w 6509657"/>
              <a:gd name="connsiteY34" fmla="*/ 549926 h 6857998"/>
              <a:gd name="connsiteX35" fmla="*/ 6163371 w 6509657"/>
              <a:gd name="connsiteY35" fmla="*/ 566616 h 6857998"/>
              <a:gd name="connsiteX36" fmla="*/ 6157421 w 6509657"/>
              <a:gd name="connsiteY36" fmla="*/ 581804 h 6857998"/>
              <a:gd name="connsiteX37" fmla="*/ 6157002 w 6509657"/>
              <a:gd name="connsiteY37" fmla="*/ 583595 h 6857998"/>
              <a:gd name="connsiteX38" fmla="*/ 6154828 w 6509657"/>
              <a:gd name="connsiteY38" fmla="*/ 589388 h 6857998"/>
              <a:gd name="connsiteX39" fmla="*/ 6150205 w 6509657"/>
              <a:gd name="connsiteY39" fmla="*/ 612658 h 6857998"/>
              <a:gd name="connsiteX40" fmla="*/ 6157002 w 6509657"/>
              <a:gd name="connsiteY40" fmla="*/ 583595 h 6857998"/>
              <a:gd name="connsiteX41" fmla="*/ 6163319 w 6509657"/>
              <a:gd name="connsiteY41" fmla="*/ 566754 h 6857998"/>
              <a:gd name="connsiteX42" fmla="*/ 6163371 w 6509657"/>
              <a:gd name="connsiteY42" fmla="*/ 566616 h 6857998"/>
              <a:gd name="connsiteX43" fmla="*/ 6169209 w 6509657"/>
              <a:gd name="connsiteY43" fmla="*/ 551717 h 6857998"/>
              <a:gd name="connsiteX44" fmla="*/ 6169625 w 6509657"/>
              <a:gd name="connsiteY44" fmla="*/ 549926 h 6857998"/>
              <a:gd name="connsiteX45" fmla="*/ 6171790 w 6509657"/>
              <a:gd name="connsiteY45" fmla="*/ 544146 h 6857998"/>
              <a:gd name="connsiteX46" fmla="*/ 6176353 w 6509657"/>
              <a:gd name="connsiteY46" fmla="*/ 520953 h 6857998"/>
              <a:gd name="connsiteX47" fmla="*/ 6125250 w 6509657"/>
              <a:gd name="connsiteY47" fmla="*/ 268794 h 6857998"/>
              <a:gd name="connsiteX48" fmla="*/ 6120374 w 6509657"/>
              <a:gd name="connsiteY48" fmla="*/ 299164 h 6857998"/>
              <a:gd name="connsiteX49" fmla="*/ 6121819 w 6509657"/>
              <a:gd name="connsiteY49" fmla="*/ 328017 h 6857998"/>
              <a:gd name="connsiteX50" fmla="*/ 0 w 6509657"/>
              <a:gd name="connsiteY50" fmla="*/ 0 h 6857998"/>
              <a:gd name="connsiteX51" fmla="*/ 6442666 w 6509657"/>
              <a:gd name="connsiteY51" fmla="*/ 0 h 6857998"/>
              <a:gd name="connsiteX52" fmla="*/ 6438451 w 6509657"/>
              <a:gd name="connsiteY52" fmla="*/ 24480 h 6857998"/>
              <a:gd name="connsiteX53" fmla="*/ 6426440 w 6509657"/>
              <a:gd name="connsiteY53" fmla="*/ 47806 h 6857998"/>
              <a:gd name="connsiteX54" fmla="*/ 6417296 w 6509657"/>
              <a:gd name="connsiteY54" fmla="*/ 105718 h 6857998"/>
              <a:gd name="connsiteX55" fmla="*/ 6418631 w 6509657"/>
              <a:gd name="connsiteY55" fmla="*/ 152584 h 6857998"/>
              <a:gd name="connsiteX56" fmla="*/ 6420344 w 6509657"/>
              <a:gd name="connsiteY56" fmla="*/ 234883 h 6857998"/>
              <a:gd name="connsiteX57" fmla="*/ 6424727 w 6509657"/>
              <a:gd name="connsiteY57" fmla="*/ 261173 h 6857998"/>
              <a:gd name="connsiteX58" fmla="*/ 6412152 w 6509657"/>
              <a:gd name="connsiteY58" fmla="*/ 380050 h 6857998"/>
              <a:gd name="connsiteX59" fmla="*/ 6411200 w 6509657"/>
              <a:gd name="connsiteY59" fmla="*/ 447870 h 6857998"/>
              <a:gd name="connsiteX60" fmla="*/ 6395577 w 6509657"/>
              <a:gd name="connsiteY60" fmla="*/ 524262 h 6857998"/>
              <a:gd name="connsiteX61" fmla="*/ 6396339 w 6509657"/>
              <a:gd name="connsiteY61" fmla="*/ 546552 h 6857998"/>
              <a:gd name="connsiteX62" fmla="*/ 6397674 w 6509657"/>
              <a:gd name="connsiteY62" fmla="*/ 571508 h 6857998"/>
              <a:gd name="connsiteX63" fmla="*/ 6398818 w 6509657"/>
              <a:gd name="connsiteY63" fmla="*/ 648092 h 6857998"/>
              <a:gd name="connsiteX64" fmla="*/ 6404531 w 6509657"/>
              <a:gd name="connsiteY64" fmla="*/ 694576 h 6857998"/>
              <a:gd name="connsiteX65" fmla="*/ 6401104 w 6509657"/>
              <a:gd name="connsiteY65" fmla="*/ 783158 h 6857998"/>
              <a:gd name="connsiteX66" fmla="*/ 6406056 w 6509657"/>
              <a:gd name="connsiteY66" fmla="*/ 815929 h 6857998"/>
              <a:gd name="connsiteX67" fmla="*/ 6406628 w 6509657"/>
              <a:gd name="connsiteY67" fmla="*/ 898797 h 6857998"/>
              <a:gd name="connsiteX68" fmla="*/ 6403770 w 6509657"/>
              <a:gd name="connsiteY68" fmla="*/ 973095 h 6857998"/>
              <a:gd name="connsiteX69" fmla="*/ 6405294 w 6509657"/>
              <a:gd name="connsiteY69" fmla="*/ 1044725 h 6857998"/>
              <a:gd name="connsiteX70" fmla="*/ 6411580 w 6509657"/>
              <a:gd name="connsiteY70" fmla="*/ 1095972 h 6857998"/>
              <a:gd name="connsiteX71" fmla="*/ 6415391 w 6509657"/>
              <a:gd name="connsiteY71" fmla="*/ 1151600 h 6857998"/>
              <a:gd name="connsiteX72" fmla="*/ 6438060 w 6509657"/>
              <a:gd name="connsiteY72" fmla="*/ 1304955 h 6857998"/>
              <a:gd name="connsiteX73" fmla="*/ 6432537 w 6509657"/>
              <a:gd name="connsiteY73" fmla="*/ 1333341 h 6857998"/>
              <a:gd name="connsiteX74" fmla="*/ 6427393 w 6509657"/>
              <a:gd name="connsiteY74" fmla="*/ 1494509 h 6857998"/>
              <a:gd name="connsiteX75" fmla="*/ 6427775 w 6509657"/>
              <a:gd name="connsiteY75" fmla="*/ 1529563 h 6857998"/>
              <a:gd name="connsiteX76" fmla="*/ 6405294 w 6509657"/>
              <a:gd name="connsiteY76" fmla="*/ 1623675 h 6857998"/>
              <a:gd name="connsiteX77" fmla="*/ 6440919 w 6509657"/>
              <a:gd name="connsiteY77" fmla="*/ 1768838 h 6857998"/>
              <a:gd name="connsiteX78" fmla="*/ 6485496 w 6509657"/>
              <a:gd name="connsiteY78" fmla="*/ 1904673 h 6857998"/>
              <a:gd name="connsiteX79" fmla="*/ 6491212 w 6509657"/>
              <a:gd name="connsiteY79" fmla="*/ 1921817 h 6857998"/>
              <a:gd name="connsiteX80" fmla="*/ 6500928 w 6509657"/>
              <a:gd name="connsiteY80" fmla="*/ 1970586 h 6857998"/>
              <a:gd name="connsiteX81" fmla="*/ 6504358 w 6509657"/>
              <a:gd name="connsiteY81" fmla="*/ 2030977 h 6857998"/>
              <a:gd name="connsiteX82" fmla="*/ 6509406 w 6509657"/>
              <a:gd name="connsiteY82" fmla="*/ 2069340 h 6857998"/>
              <a:gd name="connsiteX83" fmla="*/ 6509657 w 6509657"/>
              <a:gd name="connsiteY83" fmla="*/ 2072225 h 6857998"/>
              <a:gd name="connsiteX84" fmla="*/ 6509657 w 6509657"/>
              <a:gd name="connsiteY84" fmla="*/ 2131532 h 6857998"/>
              <a:gd name="connsiteX85" fmla="*/ 6508786 w 6509657"/>
              <a:gd name="connsiteY85" fmla="*/ 2138304 h 6857998"/>
              <a:gd name="connsiteX86" fmla="*/ 6502262 w 6509657"/>
              <a:gd name="connsiteY86" fmla="*/ 2168903 h 6857998"/>
              <a:gd name="connsiteX87" fmla="*/ 6486640 w 6509657"/>
              <a:gd name="connsiteY87" fmla="*/ 2254633 h 6857998"/>
              <a:gd name="connsiteX88" fmla="*/ 6471780 w 6509657"/>
              <a:gd name="connsiteY88" fmla="*/ 2335405 h 6857998"/>
              <a:gd name="connsiteX89" fmla="*/ 6489306 w 6509657"/>
              <a:gd name="connsiteY89" fmla="*/ 2360933 h 6857998"/>
              <a:gd name="connsiteX90" fmla="*/ 6504547 w 6509657"/>
              <a:gd name="connsiteY90" fmla="*/ 2400369 h 6857998"/>
              <a:gd name="connsiteX91" fmla="*/ 6486258 w 6509657"/>
              <a:gd name="connsiteY91" fmla="*/ 2444184 h 6857998"/>
              <a:gd name="connsiteX92" fmla="*/ 6448350 w 6509657"/>
              <a:gd name="connsiteY92" fmla="*/ 2546678 h 6857998"/>
              <a:gd name="connsiteX93" fmla="*/ 6446633 w 6509657"/>
              <a:gd name="connsiteY93" fmla="*/ 2611450 h 6857998"/>
              <a:gd name="connsiteX94" fmla="*/ 6430441 w 6509657"/>
              <a:gd name="connsiteY94" fmla="*/ 2752235 h 6857998"/>
              <a:gd name="connsiteX95" fmla="*/ 6407389 w 6509657"/>
              <a:gd name="connsiteY95" fmla="*/ 2844248 h 6857998"/>
              <a:gd name="connsiteX96" fmla="*/ 6381291 w 6509657"/>
              <a:gd name="connsiteY96" fmla="*/ 2910353 h 6857998"/>
              <a:gd name="connsiteX97" fmla="*/ 6347189 w 6509657"/>
              <a:gd name="connsiteY97" fmla="*/ 3005035 h 6857998"/>
              <a:gd name="connsiteX98" fmla="*/ 6329473 w 6509657"/>
              <a:gd name="connsiteY98" fmla="*/ 3100099 h 6857998"/>
              <a:gd name="connsiteX99" fmla="*/ 6307182 w 6509657"/>
              <a:gd name="connsiteY99" fmla="*/ 3168870 h 6857998"/>
              <a:gd name="connsiteX100" fmla="*/ 6291942 w 6509657"/>
              <a:gd name="connsiteY100" fmla="*/ 3252885 h 6857998"/>
              <a:gd name="connsiteX101" fmla="*/ 6291371 w 6509657"/>
              <a:gd name="connsiteY101" fmla="*/ 3323372 h 6857998"/>
              <a:gd name="connsiteX102" fmla="*/ 6294039 w 6509657"/>
              <a:gd name="connsiteY102" fmla="*/ 3433866 h 6857998"/>
              <a:gd name="connsiteX103" fmla="*/ 6247937 w 6509657"/>
              <a:gd name="connsiteY103" fmla="*/ 3569124 h 6857998"/>
              <a:gd name="connsiteX104" fmla="*/ 6237648 w 6509657"/>
              <a:gd name="connsiteY104" fmla="*/ 3623799 h 6857998"/>
              <a:gd name="connsiteX105" fmla="*/ 6232886 w 6509657"/>
              <a:gd name="connsiteY105" fmla="*/ 3675238 h 6857998"/>
              <a:gd name="connsiteX106" fmla="*/ 6202214 w 6509657"/>
              <a:gd name="connsiteY106" fmla="*/ 3784397 h 6857998"/>
              <a:gd name="connsiteX107" fmla="*/ 6192116 w 6509657"/>
              <a:gd name="connsiteY107" fmla="*/ 3828785 h 6857998"/>
              <a:gd name="connsiteX108" fmla="*/ 6192308 w 6509657"/>
              <a:gd name="connsiteY108" fmla="*/ 3890891 h 6857998"/>
              <a:gd name="connsiteX109" fmla="*/ 6178210 w 6509657"/>
              <a:gd name="connsiteY109" fmla="*/ 4003861 h 6857998"/>
              <a:gd name="connsiteX110" fmla="*/ 6137060 w 6509657"/>
              <a:gd name="connsiteY110" fmla="*/ 4116641 h 6857998"/>
              <a:gd name="connsiteX111" fmla="*/ 6141062 w 6509657"/>
              <a:gd name="connsiteY111" fmla="*/ 4164458 h 6857998"/>
              <a:gd name="connsiteX112" fmla="*/ 6140110 w 6509657"/>
              <a:gd name="connsiteY112" fmla="*/ 4181603 h 6857998"/>
              <a:gd name="connsiteX113" fmla="*/ 6117439 w 6509657"/>
              <a:gd name="connsiteY113" fmla="*/ 4335722 h 6857998"/>
              <a:gd name="connsiteX114" fmla="*/ 6114962 w 6509657"/>
              <a:gd name="connsiteY114" fmla="*/ 4351154 h 6857998"/>
              <a:gd name="connsiteX115" fmla="*/ 6094769 w 6509657"/>
              <a:gd name="connsiteY115" fmla="*/ 4423545 h 6857998"/>
              <a:gd name="connsiteX116" fmla="*/ 6082195 w 6509657"/>
              <a:gd name="connsiteY116" fmla="*/ 4606053 h 6857998"/>
              <a:gd name="connsiteX117" fmla="*/ 6080672 w 6509657"/>
              <a:gd name="connsiteY117" fmla="*/ 4617291 h 6857998"/>
              <a:gd name="connsiteX118" fmla="*/ 6090768 w 6509657"/>
              <a:gd name="connsiteY118" fmla="*/ 4678445 h 6857998"/>
              <a:gd name="connsiteX119" fmla="*/ 6105056 w 6509657"/>
              <a:gd name="connsiteY119" fmla="*/ 4708734 h 6857998"/>
              <a:gd name="connsiteX120" fmla="*/ 6119916 w 6509657"/>
              <a:gd name="connsiteY120" fmla="*/ 4755980 h 6857998"/>
              <a:gd name="connsiteX121" fmla="*/ 6125441 w 6509657"/>
              <a:gd name="connsiteY121" fmla="*/ 4803988 h 6857998"/>
              <a:gd name="connsiteX122" fmla="*/ 6102960 w 6509657"/>
              <a:gd name="connsiteY122" fmla="*/ 4884572 h 6857998"/>
              <a:gd name="connsiteX123" fmla="*/ 6100674 w 6509657"/>
              <a:gd name="connsiteY123" fmla="*/ 4913909 h 6857998"/>
              <a:gd name="connsiteX124" fmla="*/ 6089816 w 6509657"/>
              <a:gd name="connsiteY124" fmla="*/ 4979253 h 6857998"/>
              <a:gd name="connsiteX125" fmla="*/ 6090577 w 6509657"/>
              <a:gd name="connsiteY125" fmla="*/ 5036405 h 6857998"/>
              <a:gd name="connsiteX126" fmla="*/ 6107914 w 6509657"/>
              <a:gd name="connsiteY126" fmla="*/ 5082317 h 6857998"/>
              <a:gd name="connsiteX127" fmla="*/ 6111342 w 6509657"/>
              <a:gd name="connsiteY127" fmla="*/ 5148995 h 6857998"/>
              <a:gd name="connsiteX128" fmla="*/ 6098770 w 6509657"/>
              <a:gd name="connsiteY128" fmla="*/ 5192051 h 6857998"/>
              <a:gd name="connsiteX129" fmla="*/ 6097056 w 6509657"/>
              <a:gd name="connsiteY129" fmla="*/ 5200813 h 6857998"/>
              <a:gd name="connsiteX130" fmla="*/ 6096291 w 6509657"/>
              <a:gd name="connsiteY130" fmla="*/ 5313403 h 6857998"/>
              <a:gd name="connsiteX131" fmla="*/ 6134203 w 6509657"/>
              <a:gd name="connsiteY131" fmla="*/ 5453995 h 6857998"/>
              <a:gd name="connsiteX132" fmla="*/ 6142206 w 6509657"/>
              <a:gd name="connsiteY132" fmla="*/ 5477239 h 6857998"/>
              <a:gd name="connsiteX133" fmla="*/ 6156112 w 6509657"/>
              <a:gd name="connsiteY133" fmla="*/ 5590590 h 6857998"/>
              <a:gd name="connsiteX134" fmla="*/ 6170210 w 6509657"/>
              <a:gd name="connsiteY134" fmla="*/ 5651360 h 6857998"/>
              <a:gd name="connsiteX135" fmla="*/ 6170972 w 6509657"/>
              <a:gd name="connsiteY135" fmla="*/ 5695178 h 6857998"/>
              <a:gd name="connsiteX136" fmla="*/ 6195927 w 6509657"/>
              <a:gd name="connsiteY136" fmla="*/ 5748136 h 6857998"/>
              <a:gd name="connsiteX137" fmla="*/ 6206787 w 6509657"/>
              <a:gd name="connsiteY137" fmla="*/ 5765474 h 6857998"/>
              <a:gd name="connsiteX138" fmla="*/ 6213264 w 6509657"/>
              <a:gd name="connsiteY138" fmla="*/ 5786239 h 6857998"/>
              <a:gd name="connsiteX139" fmla="*/ 6233839 w 6509657"/>
              <a:gd name="connsiteY139" fmla="*/ 5880348 h 6857998"/>
              <a:gd name="connsiteX140" fmla="*/ 6245457 w 6509657"/>
              <a:gd name="connsiteY140" fmla="*/ 5897114 h 6857998"/>
              <a:gd name="connsiteX141" fmla="*/ 6252699 w 6509657"/>
              <a:gd name="connsiteY141" fmla="*/ 5908355 h 6857998"/>
              <a:gd name="connsiteX142" fmla="*/ 6264891 w 6509657"/>
              <a:gd name="connsiteY142" fmla="*/ 5999796 h 6857998"/>
              <a:gd name="connsiteX143" fmla="*/ 6299372 w 6509657"/>
              <a:gd name="connsiteY143" fmla="*/ 6056948 h 6857998"/>
              <a:gd name="connsiteX144" fmla="*/ 6314041 w 6509657"/>
              <a:gd name="connsiteY144" fmla="*/ 6072569 h 6857998"/>
              <a:gd name="connsiteX145" fmla="*/ 6336139 w 6509657"/>
              <a:gd name="connsiteY145" fmla="*/ 6127247 h 6857998"/>
              <a:gd name="connsiteX146" fmla="*/ 6378623 w 6509657"/>
              <a:gd name="connsiteY146" fmla="*/ 6311084 h 6857998"/>
              <a:gd name="connsiteX147" fmla="*/ 6363571 w 6509657"/>
              <a:gd name="connsiteY147" fmla="*/ 6363664 h 6857998"/>
              <a:gd name="connsiteX148" fmla="*/ 6403960 w 6509657"/>
              <a:gd name="connsiteY148" fmla="*/ 6463490 h 6857998"/>
              <a:gd name="connsiteX149" fmla="*/ 6426820 w 6509657"/>
              <a:gd name="connsiteY149" fmla="*/ 6550742 h 6857998"/>
              <a:gd name="connsiteX150" fmla="*/ 6432347 w 6509657"/>
              <a:gd name="connsiteY150" fmla="*/ 6583128 h 6857998"/>
              <a:gd name="connsiteX151" fmla="*/ 6442443 w 6509657"/>
              <a:gd name="connsiteY151" fmla="*/ 6685617 h 6857998"/>
              <a:gd name="connsiteX152" fmla="*/ 6465303 w 6509657"/>
              <a:gd name="connsiteY152" fmla="*/ 6738388 h 6857998"/>
              <a:gd name="connsiteX153" fmla="*/ 6482807 w 6509657"/>
              <a:gd name="connsiteY153" fmla="*/ 6796804 h 6857998"/>
              <a:gd name="connsiteX154" fmla="*/ 6487578 w 6509657"/>
              <a:gd name="connsiteY154" fmla="*/ 6857457 h 6857998"/>
              <a:gd name="connsiteX155" fmla="*/ 6360339 w 6509657"/>
              <a:gd name="connsiteY155" fmla="*/ 6857457 h 6857998"/>
              <a:gd name="connsiteX156" fmla="*/ 6360339 w 6509657"/>
              <a:gd name="connsiteY156" fmla="*/ 6857998 h 6857998"/>
              <a:gd name="connsiteX157" fmla="*/ 0 w 6509657"/>
              <a:gd name="connsiteY157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6509657" h="6857998">
                <a:moveTo>
                  <a:pt x="5757500" y="6118149"/>
                </a:moveTo>
                <a:cubicBezTo>
                  <a:pt x="5764049" y="6124102"/>
                  <a:pt x="5771670" y="6129341"/>
                  <a:pt x="5778719" y="6133723"/>
                </a:cubicBezTo>
                <a:cubicBezTo>
                  <a:pt x="5785863" y="6138152"/>
                  <a:pt x="5791209" y="6143474"/>
                  <a:pt x="5794879" y="6149380"/>
                </a:cubicBezTo>
                <a:lnTo>
                  <a:pt x="5800355" y="6166562"/>
                </a:lnTo>
                <a:lnTo>
                  <a:pt x="5794879" y="6149379"/>
                </a:lnTo>
                <a:cubicBezTo>
                  <a:pt x="5791209" y="6143474"/>
                  <a:pt x="5785863" y="6138152"/>
                  <a:pt x="5778719" y="6133722"/>
                </a:cubicBezTo>
                <a:cubicBezTo>
                  <a:pt x="5771670" y="6129341"/>
                  <a:pt x="5764049" y="6124102"/>
                  <a:pt x="5757500" y="6118149"/>
                </a:cubicBezTo>
                <a:close/>
                <a:moveTo>
                  <a:pt x="5665657" y="4941372"/>
                </a:moveTo>
                <a:lnTo>
                  <a:pt x="5668987" y="4950869"/>
                </a:lnTo>
                <a:lnTo>
                  <a:pt x="5678672" y="4991382"/>
                </a:lnTo>
                <a:lnTo>
                  <a:pt x="5668987" y="4950868"/>
                </a:lnTo>
                <a:close/>
                <a:moveTo>
                  <a:pt x="5669596" y="4749807"/>
                </a:moveTo>
                <a:cubicBezTo>
                  <a:pt x="5657460" y="4762826"/>
                  <a:pt x="5656603" y="4781365"/>
                  <a:pt x="5654889" y="4799797"/>
                </a:cubicBezTo>
                <a:cubicBezTo>
                  <a:pt x="5656603" y="4781365"/>
                  <a:pt x="5657460" y="4762827"/>
                  <a:pt x="5669596" y="4749807"/>
                </a:cubicBezTo>
                <a:close/>
                <a:moveTo>
                  <a:pt x="5687394" y="4543185"/>
                </a:moveTo>
                <a:cubicBezTo>
                  <a:pt x="5688372" y="4548281"/>
                  <a:pt x="5690419" y="4553662"/>
                  <a:pt x="5692800" y="4557092"/>
                </a:cubicBezTo>
                <a:cubicBezTo>
                  <a:pt x="5704421" y="4573618"/>
                  <a:pt x="5713208" y="4588275"/>
                  <a:pt x="5719165" y="4602021"/>
                </a:cubicBezTo>
                <a:cubicBezTo>
                  <a:pt x="5713208" y="4588275"/>
                  <a:pt x="5704421" y="4573618"/>
                  <a:pt x="5692800" y="4557091"/>
                </a:cubicBezTo>
                <a:close/>
                <a:moveTo>
                  <a:pt x="6153612" y="2819253"/>
                </a:moveTo>
                <a:lnTo>
                  <a:pt x="6165256" y="2827484"/>
                </a:lnTo>
                <a:lnTo>
                  <a:pt x="6165258" y="2827486"/>
                </a:lnTo>
                <a:lnTo>
                  <a:pt x="6193761" y="2861156"/>
                </a:lnTo>
                <a:lnTo>
                  <a:pt x="6184107" y="2842392"/>
                </a:lnTo>
                <a:lnTo>
                  <a:pt x="6165258" y="2827486"/>
                </a:lnTo>
                <a:lnTo>
                  <a:pt x="6165256" y="2827483"/>
                </a:lnTo>
                <a:close/>
                <a:moveTo>
                  <a:pt x="6083958" y="1974015"/>
                </a:moveTo>
                <a:lnTo>
                  <a:pt x="6077444" y="1999763"/>
                </a:lnTo>
                <a:cubicBezTo>
                  <a:pt x="6073635" y="2008056"/>
                  <a:pt x="6067955" y="2016020"/>
                  <a:pt x="6059716" y="2023547"/>
                </a:cubicBezTo>
                <a:cubicBezTo>
                  <a:pt x="6076195" y="2008497"/>
                  <a:pt x="6082433" y="1991685"/>
                  <a:pt x="6083958" y="1974015"/>
                </a:cubicBezTo>
                <a:close/>
                <a:moveTo>
                  <a:pt x="6066764" y="1768838"/>
                </a:moveTo>
                <a:cubicBezTo>
                  <a:pt x="6062383" y="1774411"/>
                  <a:pt x="6059620" y="1779948"/>
                  <a:pt x="6058162" y="1785412"/>
                </a:cubicBezTo>
                <a:lnTo>
                  <a:pt x="6057382" y="1801558"/>
                </a:lnTo>
                <a:cubicBezTo>
                  <a:pt x="6055715" y="1790986"/>
                  <a:pt x="6058001" y="1779981"/>
                  <a:pt x="6066764" y="1768838"/>
                </a:cubicBezTo>
                <a:close/>
                <a:moveTo>
                  <a:pt x="6176353" y="520953"/>
                </a:moveTo>
                <a:lnTo>
                  <a:pt x="6169625" y="549926"/>
                </a:lnTo>
                <a:lnTo>
                  <a:pt x="6163371" y="566616"/>
                </a:lnTo>
                <a:lnTo>
                  <a:pt x="6157421" y="581804"/>
                </a:lnTo>
                <a:lnTo>
                  <a:pt x="6157002" y="583595"/>
                </a:lnTo>
                <a:lnTo>
                  <a:pt x="6154828" y="589388"/>
                </a:lnTo>
                <a:cubicBezTo>
                  <a:pt x="6152427" y="597005"/>
                  <a:pt x="6150670" y="604728"/>
                  <a:pt x="6150205" y="612658"/>
                </a:cubicBezTo>
                <a:lnTo>
                  <a:pt x="6157002" y="583595"/>
                </a:lnTo>
                <a:lnTo>
                  <a:pt x="6163319" y="566754"/>
                </a:lnTo>
                <a:lnTo>
                  <a:pt x="6163371" y="566616"/>
                </a:lnTo>
                <a:lnTo>
                  <a:pt x="6169209" y="551717"/>
                </a:lnTo>
                <a:lnTo>
                  <a:pt x="6169625" y="549926"/>
                </a:lnTo>
                <a:lnTo>
                  <a:pt x="6171790" y="544146"/>
                </a:lnTo>
                <a:cubicBezTo>
                  <a:pt x="6174177" y="536547"/>
                  <a:pt x="6175914" y="528850"/>
                  <a:pt x="6176353" y="520953"/>
                </a:cubicBezTo>
                <a:close/>
                <a:moveTo>
                  <a:pt x="6125250" y="268794"/>
                </a:moveTo>
                <a:cubicBezTo>
                  <a:pt x="6122725" y="279176"/>
                  <a:pt x="6121022" y="289296"/>
                  <a:pt x="6120374" y="299164"/>
                </a:cubicBezTo>
                <a:cubicBezTo>
                  <a:pt x="6119725" y="309031"/>
                  <a:pt x="6120130" y="318646"/>
                  <a:pt x="6121819" y="328017"/>
                </a:cubicBezTo>
                <a:close/>
                <a:moveTo>
                  <a:pt x="0" y="0"/>
                </a:moveTo>
                <a:lnTo>
                  <a:pt x="6442666" y="0"/>
                </a:lnTo>
                <a:lnTo>
                  <a:pt x="6438451" y="24480"/>
                </a:lnTo>
                <a:cubicBezTo>
                  <a:pt x="6435966" y="32636"/>
                  <a:pt x="6432204" y="40471"/>
                  <a:pt x="6426440" y="47806"/>
                </a:cubicBezTo>
                <a:cubicBezTo>
                  <a:pt x="6411580" y="66857"/>
                  <a:pt x="6415009" y="85336"/>
                  <a:pt x="6417296" y="105718"/>
                </a:cubicBezTo>
                <a:cubicBezTo>
                  <a:pt x="6419010" y="121150"/>
                  <a:pt x="6418439" y="136963"/>
                  <a:pt x="6418631" y="152584"/>
                </a:cubicBezTo>
                <a:cubicBezTo>
                  <a:pt x="6419200" y="180017"/>
                  <a:pt x="6419391" y="207450"/>
                  <a:pt x="6420344" y="234883"/>
                </a:cubicBezTo>
                <a:cubicBezTo>
                  <a:pt x="6420724" y="243648"/>
                  <a:pt x="6425489" y="252600"/>
                  <a:pt x="6424727" y="261173"/>
                </a:cubicBezTo>
                <a:cubicBezTo>
                  <a:pt x="6421106" y="300800"/>
                  <a:pt x="6415391" y="340425"/>
                  <a:pt x="6412152" y="380050"/>
                </a:cubicBezTo>
                <a:cubicBezTo>
                  <a:pt x="6410248" y="402529"/>
                  <a:pt x="6413865" y="425581"/>
                  <a:pt x="6411200" y="447870"/>
                </a:cubicBezTo>
                <a:cubicBezTo>
                  <a:pt x="6408152" y="473587"/>
                  <a:pt x="6400342" y="498733"/>
                  <a:pt x="6395577" y="524262"/>
                </a:cubicBezTo>
                <a:cubicBezTo>
                  <a:pt x="6394245" y="531310"/>
                  <a:pt x="6395960" y="539121"/>
                  <a:pt x="6396339" y="546552"/>
                </a:cubicBezTo>
                <a:cubicBezTo>
                  <a:pt x="6396721" y="554933"/>
                  <a:pt x="6397483" y="563125"/>
                  <a:pt x="6397674" y="571508"/>
                </a:cubicBezTo>
                <a:cubicBezTo>
                  <a:pt x="6398056" y="597037"/>
                  <a:pt x="6397483" y="622564"/>
                  <a:pt x="6398818" y="648092"/>
                </a:cubicBezTo>
                <a:cubicBezTo>
                  <a:pt x="6399579" y="663713"/>
                  <a:pt x="6407389" y="680096"/>
                  <a:pt x="6404531" y="694576"/>
                </a:cubicBezTo>
                <a:cubicBezTo>
                  <a:pt x="6399008" y="724104"/>
                  <a:pt x="6411390" y="753633"/>
                  <a:pt x="6401104" y="783158"/>
                </a:cubicBezTo>
                <a:cubicBezTo>
                  <a:pt x="6398056" y="792306"/>
                  <a:pt x="6405676" y="804877"/>
                  <a:pt x="6406056" y="815929"/>
                </a:cubicBezTo>
                <a:cubicBezTo>
                  <a:pt x="6407008" y="843552"/>
                  <a:pt x="6406818" y="871173"/>
                  <a:pt x="6406628" y="898797"/>
                </a:cubicBezTo>
                <a:cubicBezTo>
                  <a:pt x="6406438" y="923562"/>
                  <a:pt x="6409104" y="949281"/>
                  <a:pt x="6403770" y="973095"/>
                </a:cubicBezTo>
                <a:cubicBezTo>
                  <a:pt x="6398056" y="998052"/>
                  <a:pt x="6398818" y="1020529"/>
                  <a:pt x="6405294" y="1044725"/>
                </a:cubicBezTo>
                <a:cubicBezTo>
                  <a:pt x="6409676" y="1061298"/>
                  <a:pt x="6410248" y="1078826"/>
                  <a:pt x="6411580" y="1095972"/>
                </a:cubicBezTo>
                <a:cubicBezTo>
                  <a:pt x="6413104" y="1114449"/>
                  <a:pt x="6409104" y="1134834"/>
                  <a:pt x="6415391" y="1151600"/>
                </a:cubicBezTo>
                <a:cubicBezTo>
                  <a:pt x="6434060" y="1201512"/>
                  <a:pt x="6438060" y="1252757"/>
                  <a:pt x="6438060" y="1304955"/>
                </a:cubicBezTo>
                <a:cubicBezTo>
                  <a:pt x="6438060" y="1314483"/>
                  <a:pt x="6435395" y="1324198"/>
                  <a:pt x="6432537" y="1333341"/>
                </a:cubicBezTo>
                <a:cubicBezTo>
                  <a:pt x="6415391" y="1386684"/>
                  <a:pt x="6416914" y="1440216"/>
                  <a:pt x="6427393" y="1494509"/>
                </a:cubicBezTo>
                <a:cubicBezTo>
                  <a:pt x="6429679" y="1505751"/>
                  <a:pt x="6430060" y="1518324"/>
                  <a:pt x="6427775" y="1529563"/>
                </a:cubicBezTo>
                <a:cubicBezTo>
                  <a:pt x="6421106" y="1561189"/>
                  <a:pt x="6410056" y="1591859"/>
                  <a:pt x="6405294" y="1623675"/>
                </a:cubicBezTo>
                <a:cubicBezTo>
                  <a:pt x="6397483" y="1676253"/>
                  <a:pt x="6423771" y="1721785"/>
                  <a:pt x="6440919" y="1768838"/>
                </a:cubicBezTo>
                <a:cubicBezTo>
                  <a:pt x="6457112" y="1813610"/>
                  <a:pt x="6493689" y="1851709"/>
                  <a:pt x="6485496" y="1904673"/>
                </a:cubicBezTo>
                <a:cubicBezTo>
                  <a:pt x="6484735" y="1910004"/>
                  <a:pt x="6489878" y="1915912"/>
                  <a:pt x="6491212" y="1921817"/>
                </a:cubicBezTo>
                <a:cubicBezTo>
                  <a:pt x="6494833" y="1938009"/>
                  <a:pt x="6499211" y="1954202"/>
                  <a:pt x="6500928" y="1970586"/>
                </a:cubicBezTo>
                <a:cubicBezTo>
                  <a:pt x="6503215" y="1990589"/>
                  <a:pt x="6502454" y="2010974"/>
                  <a:pt x="6504358" y="2030977"/>
                </a:cubicBezTo>
                <a:cubicBezTo>
                  <a:pt x="6505501" y="2043835"/>
                  <a:pt x="6507596" y="2056600"/>
                  <a:pt x="6509406" y="2069340"/>
                </a:cubicBezTo>
                <a:lnTo>
                  <a:pt x="6509657" y="2072225"/>
                </a:lnTo>
                <a:lnTo>
                  <a:pt x="6509657" y="2131532"/>
                </a:lnTo>
                <a:lnTo>
                  <a:pt x="6508786" y="2138304"/>
                </a:lnTo>
                <a:cubicBezTo>
                  <a:pt x="6506595" y="2148519"/>
                  <a:pt x="6503977" y="2158712"/>
                  <a:pt x="6502262" y="2168903"/>
                </a:cubicBezTo>
                <a:cubicBezTo>
                  <a:pt x="6497499" y="2197670"/>
                  <a:pt x="6498833" y="2229296"/>
                  <a:pt x="6486640" y="2254633"/>
                </a:cubicBezTo>
                <a:cubicBezTo>
                  <a:pt x="6473686" y="2281683"/>
                  <a:pt x="6467780" y="2307402"/>
                  <a:pt x="6471780" y="2335405"/>
                </a:cubicBezTo>
                <a:cubicBezTo>
                  <a:pt x="6473114" y="2344741"/>
                  <a:pt x="6481116" y="2356744"/>
                  <a:pt x="6489306" y="2360933"/>
                </a:cubicBezTo>
                <a:cubicBezTo>
                  <a:pt x="6507595" y="2370270"/>
                  <a:pt x="6510835" y="2383032"/>
                  <a:pt x="6504547" y="2400369"/>
                </a:cubicBezTo>
                <a:cubicBezTo>
                  <a:pt x="6499211" y="2415420"/>
                  <a:pt x="6496546" y="2433897"/>
                  <a:pt x="6486258" y="2444184"/>
                </a:cubicBezTo>
                <a:cubicBezTo>
                  <a:pt x="6457112" y="2473333"/>
                  <a:pt x="6456160" y="2510483"/>
                  <a:pt x="6448350" y="2546678"/>
                </a:cubicBezTo>
                <a:cubicBezTo>
                  <a:pt x="6443585" y="2568774"/>
                  <a:pt x="6443395" y="2589352"/>
                  <a:pt x="6446633" y="2611450"/>
                </a:cubicBezTo>
                <a:cubicBezTo>
                  <a:pt x="6453872" y="2659455"/>
                  <a:pt x="6443585" y="2706131"/>
                  <a:pt x="6430441" y="2752235"/>
                </a:cubicBezTo>
                <a:cubicBezTo>
                  <a:pt x="6421679" y="2782716"/>
                  <a:pt x="6416344" y="2813958"/>
                  <a:pt x="6407389" y="2844248"/>
                </a:cubicBezTo>
                <a:cubicBezTo>
                  <a:pt x="6400531" y="2866918"/>
                  <a:pt x="6392339" y="2889587"/>
                  <a:pt x="6381291" y="2910353"/>
                </a:cubicBezTo>
                <a:cubicBezTo>
                  <a:pt x="6365097" y="2940455"/>
                  <a:pt x="6340712" y="2966742"/>
                  <a:pt x="6347189" y="3005035"/>
                </a:cubicBezTo>
                <a:cubicBezTo>
                  <a:pt x="6352904" y="3038756"/>
                  <a:pt x="6340904" y="3069235"/>
                  <a:pt x="6329473" y="3100099"/>
                </a:cubicBezTo>
                <a:cubicBezTo>
                  <a:pt x="6321091" y="3122770"/>
                  <a:pt x="6312516" y="3145436"/>
                  <a:pt x="6307182" y="3168870"/>
                </a:cubicBezTo>
                <a:cubicBezTo>
                  <a:pt x="6300896" y="3196686"/>
                  <a:pt x="6303564" y="3228119"/>
                  <a:pt x="6291942" y="3252885"/>
                </a:cubicBezTo>
                <a:cubicBezTo>
                  <a:pt x="6279750" y="3278795"/>
                  <a:pt x="6287942" y="3300319"/>
                  <a:pt x="6291371" y="3323372"/>
                </a:cubicBezTo>
                <a:cubicBezTo>
                  <a:pt x="6296706" y="3360139"/>
                  <a:pt x="6306612" y="3396719"/>
                  <a:pt x="6294039" y="3433866"/>
                </a:cubicBezTo>
                <a:cubicBezTo>
                  <a:pt x="6278798" y="3479015"/>
                  <a:pt x="6262414" y="3523785"/>
                  <a:pt x="6247937" y="3569124"/>
                </a:cubicBezTo>
                <a:cubicBezTo>
                  <a:pt x="6242410" y="3586653"/>
                  <a:pt x="6240124" y="3605509"/>
                  <a:pt x="6237648" y="3623799"/>
                </a:cubicBezTo>
                <a:cubicBezTo>
                  <a:pt x="6235551" y="3641134"/>
                  <a:pt x="6240887" y="3661899"/>
                  <a:pt x="6232886" y="3675238"/>
                </a:cubicBezTo>
                <a:cubicBezTo>
                  <a:pt x="6212312" y="3709529"/>
                  <a:pt x="6202214" y="3744770"/>
                  <a:pt x="6202214" y="3784397"/>
                </a:cubicBezTo>
                <a:cubicBezTo>
                  <a:pt x="6202214" y="3799258"/>
                  <a:pt x="6193641" y="3813737"/>
                  <a:pt x="6192116" y="3828785"/>
                </a:cubicBezTo>
                <a:cubicBezTo>
                  <a:pt x="6190212" y="3849362"/>
                  <a:pt x="6185068" y="3872985"/>
                  <a:pt x="6192308" y="3890891"/>
                </a:cubicBezTo>
                <a:cubicBezTo>
                  <a:pt x="6209454" y="3932993"/>
                  <a:pt x="6195163" y="3967091"/>
                  <a:pt x="6178210" y="4003861"/>
                </a:cubicBezTo>
                <a:cubicBezTo>
                  <a:pt x="6161446" y="4040058"/>
                  <a:pt x="6148111" y="4078159"/>
                  <a:pt x="6137060" y="4116641"/>
                </a:cubicBezTo>
                <a:cubicBezTo>
                  <a:pt x="6133060" y="4131119"/>
                  <a:pt x="6139729" y="4148453"/>
                  <a:pt x="6141062" y="4164458"/>
                </a:cubicBezTo>
                <a:cubicBezTo>
                  <a:pt x="6141443" y="4170174"/>
                  <a:pt x="6142014" y="4176461"/>
                  <a:pt x="6140110" y="4181603"/>
                </a:cubicBezTo>
                <a:cubicBezTo>
                  <a:pt x="6121819" y="4231324"/>
                  <a:pt x="6107914" y="4281810"/>
                  <a:pt x="6117439" y="4335722"/>
                </a:cubicBezTo>
                <a:cubicBezTo>
                  <a:pt x="6118392" y="4340674"/>
                  <a:pt x="6116295" y="4346201"/>
                  <a:pt x="6114962" y="4351154"/>
                </a:cubicBezTo>
                <a:cubicBezTo>
                  <a:pt x="6108104" y="4375349"/>
                  <a:pt x="6097246" y="4398972"/>
                  <a:pt x="6094769" y="4423545"/>
                </a:cubicBezTo>
                <a:cubicBezTo>
                  <a:pt x="6088673" y="4484127"/>
                  <a:pt x="6086195" y="4545086"/>
                  <a:pt x="6082195" y="4606053"/>
                </a:cubicBezTo>
                <a:cubicBezTo>
                  <a:pt x="6082006" y="4609863"/>
                  <a:pt x="6082006" y="4613864"/>
                  <a:pt x="6080672" y="4617291"/>
                </a:cubicBezTo>
                <a:cubicBezTo>
                  <a:pt x="6072479" y="4639772"/>
                  <a:pt x="6075148" y="4659393"/>
                  <a:pt x="6090768" y="4678445"/>
                </a:cubicBezTo>
                <a:cubicBezTo>
                  <a:pt x="6097626" y="4686828"/>
                  <a:pt x="6101246" y="4698258"/>
                  <a:pt x="6105056" y="4708734"/>
                </a:cubicBezTo>
                <a:cubicBezTo>
                  <a:pt x="6110772" y="4724167"/>
                  <a:pt x="6116295" y="4739978"/>
                  <a:pt x="6119916" y="4755980"/>
                </a:cubicBezTo>
                <a:cubicBezTo>
                  <a:pt x="6123345" y="4771793"/>
                  <a:pt x="6128106" y="4788747"/>
                  <a:pt x="6125441" y="4803988"/>
                </a:cubicBezTo>
                <a:cubicBezTo>
                  <a:pt x="6120679" y="4831420"/>
                  <a:pt x="6110010" y="4857522"/>
                  <a:pt x="6102960" y="4884572"/>
                </a:cubicBezTo>
                <a:cubicBezTo>
                  <a:pt x="6100482" y="4893907"/>
                  <a:pt x="6100866" y="4904195"/>
                  <a:pt x="6100674" y="4913909"/>
                </a:cubicBezTo>
                <a:cubicBezTo>
                  <a:pt x="6100104" y="4936201"/>
                  <a:pt x="6105628" y="4959061"/>
                  <a:pt x="6089816" y="4979253"/>
                </a:cubicBezTo>
                <a:cubicBezTo>
                  <a:pt x="6074956" y="4997922"/>
                  <a:pt x="6079337" y="5016785"/>
                  <a:pt x="6090577" y="5036405"/>
                </a:cubicBezTo>
                <a:cubicBezTo>
                  <a:pt x="6098579" y="5050504"/>
                  <a:pt x="6104866" y="5066505"/>
                  <a:pt x="6107914" y="5082317"/>
                </a:cubicBezTo>
                <a:cubicBezTo>
                  <a:pt x="6112104" y="5104036"/>
                  <a:pt x="6113820" y="5125562"/>
                  <a:pt x="6111342" y="5148995"/>
                </a:cubicBezTo>
                <a:cubicBezTo>
                  <a:pt x="6109628" y="5165570"/>
                  <a:pt x="6108866" y="5179097"/>
                  <a:pt x="6098770" y="5192051"/>
                </a:cubicBezTo>
                <a:cubicBezTo>
                  <a:pt x="6097246" y="5194145"/>
                  <a:pt x="6096864" y="5197955"/>
                  <a:pt x="6097056" y="5200813"/>
                </a:cubicBezTo>
                <a:cubicBezTo>
                  <a:pt x="6100294" y="5238343"/>
                  <a:pt x="6098579" y="5275491"/>
                  <a:pt x="6096291" y="5313403"/>
                </a:cubicBezTo>
                <a:cubicBezTo>
                  <a:pt x="6093247" y="5361598"/>
                  <a:pt x="6102198" y="5412276"/>
                  <a:pt x="6134203" y="5453995"/>
                </a:cubicBezTo>
                <a:cubicBezTo>
                  <a:pt x="6138967" y="5460092"/>
                  <a:pt x="6141062" y="5469236"/>
                  <a:pt x="6142206" y="5477239"/>
                </a:cubicBezTo>
                <a:cubicBezTo>
                  <a:pt x="6147158" y="5514957"/>
                  <a:pt x="6150587" y="5552869"/>
                  <a:pt x="6156112" y="5590590"/>
                </a:cubicBezTo>
                <a:cubicBezTo>
                  <a:pt x="6159160" y="5611164"/>
                  <a:pt x="6161827" y="5632691"/>
                  <a:pt x="6170210" y="5651360"/>
                </a:cubicBezTo>
                <a:cubicBezTo>
                  <a:pt x="6178400" y="5669647"/>
                  <a:pt x="6188116" y="5684320"/>
                  <a:pt x="6170972" y="5695178"/>
                </a:cubicBezTo>
                <a:cubicBezTo>
                  <a:pt x="6180116" y="5714607"/>
                  <a:pt x="6187737" y="5731564"/>
                  <a:pt x="6195927" y="5748136"/>
                </a:cubicBezTo>
                <a:cubicBezTo>
                  <a:pt x="6198974" y="5754234"/>
                  <a:pt x="6203929" y="5759378"/>
                  <a:pt x="6206787" y="5765474"/>
                </a:cubicBezTo>
                <a:cubicBezTo>
                  <a:pt x="6209834" y="5771953"/>
                  <a:pt x="6211739" y="5779191"/>
                  <a:pt x="6213264" y="5786239"/>
                </a:cubicBezTo>
                <a:cubicBezTo>
                  <a:pt x="6220122" y="5817674"/>
                  <a:pt x="6226408" y="5849107"/>
                  <a:pt x="6233839" y="5880348"/>
                </a:cubicBezTo>
                <a:cubicBezTo>
                  <a:pt x="6235362" y="5886447"/>
                  <a:pt x="6241458" y="5891590"/>
                  <a:pt x="6245457" y="5897114"/>
                </a:cubicBezTo>
                <a:cubicBezTo>
                  <a:pt x="6248126" y="5900735"/>
                  <a:pt x="6252127" y="5904353"/>
                  <a:pt x="6252699" y="5908355"/>
                </a:cubicBezTo>
                <a:cubicBezTo>
                  <a:pt x="6257271" y="5938836"/>
                  <a:pt x="6262606" y="5969124"/>
                  <a:pt x="6264891" y="5999796"/>
                </a:cubicBezTo>
                <a:cubicBezTo>
                  <a:pt x="6266794" y="6025515"/>
                  <a:pt x="6266225" y="6050282"/>
                  <a:pt x="6299372" y="6056948"/>
                </a:cubicBezTo>
                <a:cubicBezTo>
                  <a:pt x="6305088" y="6058092"/>
                  <a:pt x="6311185" y="6066284"/>
                  <a:pt x="6314041" y="6072569"/>
                </a:cubicBezTo>
                <a:cubicBezTo>
                  <a:pt x="6322233" y="6090477"/>
                  <a:pt x="6327758" y="6109530"/>
                  <a:pt x="6336139" y="6127247"/>
                </a:cubicBezTo>
                <a:cubicBezTo>
                  <a:pt x="6364144" y="6185351"/>
                  <a:pt x="6381862" y="6246121"/>
                  <a:pt x="6378623" y="6311084"/>
                </a:cubicBezTo>
                <a:cubicBezTo>
                  <a:pt x="6377671" y="6331277"/>
                  <a:pt x="6367382" y="6350899"/>
                  <a:pt x="6363571" y="6363664"/>
                </a:cubicBezTo>
                <a:cubicBezTo>
                  <a:pt x="6378623" y="6400429"/>
                  <a:pt x="6393101" y="6431292"/>
                  <a:pt x="6403960" y="6463490"/>
                </a:cubicBezTo>
                <a:cubicBezTo>
                  <a:pt x="6413676" y="6491874"/>
                  <a:pt x="6419772" y="6521593"/>
                  <a:pt x="6426820" y="6550742"/>
                </a:cubicBezTo>
                <a:cubicBezTo>
                  <a:pt x="6429489" y="6561411"/>
                  <a:pt x="6431012" y="6572269"/>
                  <a:pt x="6432347" y="6583128"/>
                </a:cubicBezTo>
                <a:cubicBezTo>
                  <a:pt x="6436537" y="6617036"/>
                  <a:pt x="6426440" y="6652472"/>
                  <a:pt x="6442443" y="6685617"/>
                </a:cubicBezTo>
                <a:cubicBezTo>
                  <a:pt x="6450825" y="6702955"/>
                  <a:pt x="6460921" y="6720103"/>
                  <a:pt x="6465303" y="6738388"/>
                </a:cubicBezTo>
                <a:cubicBezTo>
                  <a:pt x="6470066" y="6758011"/>
                  <a:pt x="6477496" y="6777207"/>
                  <a:pt x="6482807" y="6796804"/>
                </a:cubicBezTo>
                <a:lnTo>
                  <a:pt x="6487578" y="6857457"/>
                </a:lnTo>
                <a:lnTo>
                  <a:pt x="6360339" y="6857457"/>
                </a:lnTo>
                <a:lnTo>
                  <a:pt x="6360339" y="6857998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3F345E-E0A3-DC49-7C04-E6B16DDDF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235" y="1412488"/>
            <a:ext cx="2899189" cy="436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Vulnerability Analysis Paralysis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6121E-2909-0BFF-AF76-A1FEF76D0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0855" y="1412489"/>
            <a:ext cx="3427283" cy="436384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The Challenge:</a:t>
            </a:r>
          </a:p>
          <a:p>
            <a:r>
              <a:rPr lang="en-US" sz="2000" dirty="0"/>
              <a:t>Discovering </a:t>
            </a:r>
            <a:r>
              <a:rPr lang="en-US" sz="2000" b="1" dirty="0"/>
              <a:t>a large volume of vulnerabilities</a:t>
            </a:r>
            <a:r>
              <a:rPr lang="en-US" sz="2000" dirty="0"/>
              <a:t> can overwhelm even the best analysts.</a:t>
            </a:r>
          </a:p>
          <a:p>
            <a:r>
              <a:rPr lang="en-US" sz="2000" dirty="0"/>
              <a:t>Spending too much time </a:t>
            </a:r>
            <a:r>
              <a:rPr lang="en-US" sz="2000" dirty="0" err="1"/>
              <a:t>analysing</a:t>
            </a:r>
            <a:r>
              <a:rPr lang="en-US" sz="2000" dirty="0"/>
              <a:t> and </a:t>
            </a:r>
            <a:r>
              <a:rPr lang="en-US" sz="2000" dirty="0" err="1"/>
              <a:t>prioritising</a:t>
            </a:r>
            <a:r>
              <a:rPr lang="en-US" sz="2000" dirty="0"/>
              <a:t> each one...</a:t>
            </a:r>
          </a:p>
          <a:p>
            <a:r>
              <a:rPr lang="en-US" sz="2000" dirty="0"/>
              <a:t>Getting stuck in the cycle of </a:t>
            </a:r>
            <a:r>
              <a:rPr lang="en-US" sz="2000" b="1" dirty="0"/>
              <a:t>“Which to fix first?”</a:t>
            </a:r>
            <a:endParaRPr lang="en-US" sz="2000" dirty="0"/>
          </a:p>
          <a:p>
            <a:r>
              <a:rPr lang="en-US" sz="2000" dirty="0"/>
              <a:t>Delaying </a:t>
            </a:r>
            <a:r>
              <a:rPr lang="en-US" sz="2000" b="1" dirty="0"/>
              <a:t>timely action</a:t>
            </a:r>
            <a:r>
              <a:rPr lang="en-US" sz="2000" dirty="0"/>
              <a:t> to patch the most critical weaknesses.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057E5A2-5910-42CB-68BF-C52A1651E663}"/>
              </a:ext>
            </a:extLst>
          </p:cNvPr>
          <p:cNvSpPr txBox="1"/>
          <p:nvPr/>
        </p:nvSpPr>
        <p:spPr>
          <a:xfrm>
            <a:off x="8451604" y="1412489"/>
            <a:ext cx="3197701" cy="4363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1" dirty="0"/>
              <a:t>Critical vulnerabilities remain </a:t>
            </a:r>
            <a:r>
              <a:rPr lang="en-US" sz="2000" b="1" i="1" dirty="0"/>
              <a:t>unpatched</a:t>
            </a:r>
            <a:r>
              <a:rPr lang="en-US" sz="2000" i="1" dirty="0"/>
              <a:t>, increasing the </a:t>
            </a:r>
            <a:r>
              <a:rPr lang="en-US" sz="2000" i="1" dirty="0" err="1"/>
              <a:t>organisation’s</a:t>
            </a:r>
            <a:r>
              <a:rPr lang="en-US" sz="2000" i="1" dirty="0"/>
              <a:t> exposure to threats.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792671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F39BC-FB78-B1CA-F9C3-7421FA6D1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Just keep patching.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85078-4D60-2400-DCD0-9C7ADD804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6287" y="4121253"/>
            <a:ext cx="3125337" cy="11368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Mitigating vulnerabilities involves more than simply applying updates.</a:t>
            </a:r>
            <a:endParaRPr lang="en-US" sz="1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Cartoon penguin wearing a hat and holding a tool&#10;&#10;AI-generated content may be incorrect.">
            <a:extLst>
              <a:ext uri="{FF2B5EF4-FFF2-40B4-BE49-F238E27FC236}">
                <a16:creationId xmlns:a16="http://schemas.microsoft.com/office/drawing/2014/main" id="{1BC8ACA5-9685-0DCB-3DCC-1812FAF5B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801" y="578738"/>
            <a:ext cx="5670549" cy="567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21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4DB02-F0F3-A3B4-846A-3F2A8B5B2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89845A78-DDC4-9EFE-E4A0-B0B6B8B0F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98D6B7B-6E44-3474-BE4D-B4F3B9D86F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29F83519-3029-A148-763E-47DB1478A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4692" y="718996"/>
            <a:ext cx="9662615" cy="1603018"/>
          </a:xfrm>
          <a:custGeom>
            <a:avLst/>
            <a:gdLst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4055448 w 9662615"/>
              <a:gd name="connsiteY72" fmla="*/ 1528913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86537 w 9662615"/>
              <a:gd name="connsiteY72" fmla="*/ 1523612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78036 w 9662615"/>
              <a:gd name="connsiteY92" fmla="*/ 1520645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89320 w 9662615"/>
              <a:gd name="connsiteY68" fmla="*/ 1534660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921303 w 9662615"/>
              <a:gd name="connsiteY56" fmla="*/ 1575379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082104 w 9662615"/>
              <a:gd name="connsiteY49" fmla="*/ 1547781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26564 w 9662615"/>
              <a:gd name="connsiteY53" fmla="*/ 1545376 h 1598136"/>
              <a:gd name="connsiteX54" fmla="*/ 4969433 w 9662615"/>
              <a:gd name="connsiteY54" fmla="*/ 1540263 h 1598136"/>
              <a:gd name="connsiteX55" fmla="*/ 4921303 w 9662615"/>
              <a:gd name="connsiteY55" fmla="*/ 1575379 h 1598136"/>
              <a:gd name="connsiteX56" fmla="*/ 4863775 w 9662615"/>
              <a:gd name="connsiteY56" fmla="*/ 1562633 h 1598136"/>
              <a:gd name="connsiteX57" fmla="*/ 4847242 w 9662615"/>
              <a:gd name="connsiteY57" fmla="*/ 1565435 h 1598136"/>
              <a:gd name="connsiteX58" fmla="*/ 4856839 w 9662615"/>
              <a:gd name="connsiteY58" fmla="*/ 1598136 h 1598136"/>
              <a:gd name="connsiteX59" fmla="*/ 4791466 w 9662615"/>
              <a:gd name="connsiteY59" fmla="*/ 1561324 h 1598136"/>
              <a:gd name="connsiteX60" fmla="*/ 4784247 w 9662615"/>
              <a:gd name="connsiteY60" fmla="*/ 1562342 h 1598136"/>
              <a:gd name="connsiteX61" fmla="*/ 4748477 w 9662615"/>
              <a:gd name="connsiteY61" fmla="*/ 1556925 h 1598136"/>
              <a:gd name="connsiteX62" fmla="*/ 4730033 w 9662615"/>
              <a:gd name="connsiteY62" fmla="*/ 1555274 h 1598136"/>
              <a:gd name="connsiteX63" fmla="*/ 4724747 w 9662615"/>
              <a:gd name="connsiteY63" fmla="*/ 1552439 h 1598136"/>
              <a:gd name="connsiteX64" fmla="*/ 4697562 w 9662615"/>
              <a:gd name="connsiteY64" fmla="*/ 1551206 h 1598136"/>
              <a:gd name="connsiteX65" fmla="*/ 4662664 w 9662615"/>
              <a:gd name="connsiteY65" fmla="*/ 1573162 h 1598136"/>
              <a:gd name="connsiteX66" fmla="*/ 4603028 w 9662615"/>
              <a:gd name="connsiteY66" fmla="*/ 1568821 h 1598136"/>
              <a:gd name="connsiteX67" fmla="*/ 4541612 w 9662615"/>
              <a:gd name="connsiteY67" fmla="*/ 1545262 h 1598136"/>
              <a:gd name="connsiteX68" fmla="*/ 4422155 w 9662615"/>
              <a:gd name="connsiteY68" fmla="*/ 1542059 h 1598136"/>
              <a:gd name="connsiteX69" fmla="*/ 4221826 w 9662615"/>
              <a:gd name="connsiteY69" fmla="*/ 1508923 h 1598136"/>
              <a:gd name="connsiteX70" fmla="*/ 4096601 w 9662615"/>
              <a:gd name="connsiteY70" fmla="*/ 1521563 h 1598136"/>
              <a:gd name="connsiteX71" fmla="*/ 3970635 w 9662615"/>
              <a:gd name="connsiteY71" fmla="*/ 1544815 h 1598136"/>
              <a:gd name="connsiteX72" fmla="*/ 3833906 w 9662615"/>
              <a:gd name="connsiteY72" fmla="*/ 1516637 h 1598136"/>
              <a:gd name="connsiteX73" fmla="*/ 3696258 w 9662615"/>
              <a:gd name="connsiteY73" fmla="*/ 1537563 h 1598136"/>
              <a:gd name="connsiteX74" fmla="*/ 3594070 w 9662615"/>
              <a:gd name="connsiteY74" fmla="*/ 1509422 h 1598136"/>
              <a:gd name="connsiteX75" fmla="*/ 3565233 w 9662615"/>
              <a:gd name="connsiteY75" fmla="*/ 1515122 h 1598136"/>
              <a:gd name="connsiteX76" fmla="*/ 3560267 w 9662615"/>
              <a:gd name="connsiteY76" fmla="*/ 1516288 h 1598136"/>
              <a:gd name="connsiteX77" fmla="*/ 3540258 w 9662615"/>
              <a:gd name="connsiteY77" fmla="*/ 1516976 h 1598136"/>
              <a:gd name="connsiteX78" fmla="*/ 3534780 w 9662615"/>
              <a:gd name="connsiteY78" fmla="*/ 1522141 h 1598136"/>
              <a:gd name="connsiteX79" fmla="*/ 3504783 w 9662615"/>
              <a:gd name="connsiteY79" fmla="*/ 1526739 h 1598136"/>
              <a:gd name="connsiteX80" fmla="*/ 3430805 w 9662615"/>
              <a:gd name="connsiteY80" fmla="*/ 1542521 h 1598136"/>
              <a:gd name="connsiteX81" fmla="*/ 3292707 w 9662615"/>
              <a:gd name="connsiteY81" fmla="*/ 1520490 h 1598136"/>
              <a:gd name="connsiteX82" fmla="*/ 3187872 w 9662615"/>
              <a:gd name="connsiteY82" fmla="*/ 1519991 h 1598136"/>
              <a:gd name="connsiteX83" fmla="*/ 3148026 w 9662615"/>
              <a:gd name="connsiteY83" fmla="*/ 1524777 h 1598136"/>
              <a:gd name="connsiteX84" fmla="*/ 3092394 w 9662615"/>
              <a:gd name="connsiteY84" fmla="*/ 1528115 h 1598136"/>
              <a:gd name="connsiteX85" fmla="*/ 2994200 w 9662615"/>
              <a:gd name="connsiteY85" fmla="*/ 1537857 h 1598136"/>
              <a:gd name="connsiteX86" fmla="*/ 2862301 w 9662615"/>
              <a:gd name="connsiteY86" fmla="*/ 1544250 h 1598136"/>
              <a:gd name="connsiteX87" fmla="*/ 2766335 w 9662615"/>
              <a:gd name="connsiteY87" fmla="*/ 1527662 h 1598136"/>
              <a:gd name="connsiteX88" fmla="*/ 2757836 w 9662615"/>
              <a:gd name="connsiteY88" fmla="*/ 1531371 h 1598136"/>
              <a:gd name="connsiteX89" fmla="*/ 2691555 w 9662615"/>
              <a:gd name="connsiteY89" fmla="*/ 1530283 h 1598136"/>
              <a:gd name="connsiteX90" fmla="*/ 2491676 w 9662615"/>
              <a:gd name="connsiteY90" fmla="*/ 1500859 h 1598136"/>
              <a:gd name="connsiteX91" fmla="*/ 2378036 w 9662615"/>
              <a:gd name="connsiteY91" fmla="*/ 1520645 h 1598136"/>
              <a:gd name="connsiteX92" fmla="*/ 2284269 w 9662615"/>
              <a:gd name="connsiteY92" fmla="*/ 1503068 h 1598136"/>
              <a:gd name="connsiteX93" fmla="*/ 2207104 w 9662615"/>
              <a:gd name="connsiteY93" fmla="*/ 1508888 h 1598136"/>
              <a:gd name="connsiteX94" fmla="*/ 2149226 w 9662615"/>
              <a:gd name="connsiteY94" fmla="*/ 1523409 h 1598136"/>
              <a:gd name="connsiteX95" fmla="*/ 2084783 w 9662615"/>
              <a:gd name="connsiteY95" fmla="*/ 1524245 h 1598136"/>
              <a:gd name="connsiteX96" fmla="*/ 2070075 w 9662615"/>
              <a:gd name="connsiteY96" fmla="*/ 1511285 h 1598136"/>
              <a:gd name="connsiteX97" fmla="*/ 2001057 w 9662615"/>
              <a:gd name="connsiteY97" fmla="*/ 1516449 h 1598136"/>
              <a:gd name="connsiteX98" fmla="*/ 1896330 w 9662615"/>
              <a:gd name="connsiteY98" fmla="*/ 1525725 h 1598136"/>
              <a:gd name="connsiteX99" fmla="*/ 1835994 w 9662615"/>
              <a:gd name="connsiteY99" fmla="*/ 1527678 h 1598136"/>
              <a:gd name="connsiteX100" fmla="*/ 1671119 w 9662615"/>
              <a:gd name="connsiteY100" fmla="*/ 1536701 h 1598136"/>
              <a:gd name="connsiteX101" fmla="*/ 1601337 w 9662615"/>
              <a:gd name="connsiteY101" fmla="*/ 1548552 h 1598136"/>
              <a:gd name="connsiteX102" fmla="*/ 1407755 w 9662615"/>
              <a:gd name="connsiteY102" fmla="*/ 1571444 h 1598136"/>
              <a:gd name="connsiteX103" fmla="*/ 1271994 w 9662615"/>
              <a:gd name="connsiteY103" fmla="*/ 1579471 h 1598136"/>
              <a:gd name="connsiteX104" fmla="*/ 1249226 w 9662615"/>
              <a:gd name="connsiteY104" fmla="*/ 1583140 h 1598136"/>
              <a:gd name="connsiteX105" fmla="*/ 1217719 w 9662615"/>
              <a:gd name="connsiteY105" fmla="*/ 1580863 h 1598136"/>
              <a:gd name="connsiteX106" fmla="*/ 1091432 w 9662615"/>
              <a:gd name="connsiteY106" fmla="*/ 1571003 h 1598136"/>
              <a:gd name="connsiteX107" fmla="*/ 992039 w 9662615"/>
              <a:gd name="connsiteY107" fmla="*/ 1556662 h 1598136"/>
              <a:gd name="connsiteX108" fmla="*/ 868264 w 9662615"/>
              <a:gd name="connsiteY108" fmla="*/ 1566392 h 1598136"/>
              <a:gd name="connsiteX109" fmla="*/ 792765 w 9662615"/>
              <a:gd name="connsiteY109" fmla="*/ 1563102 h 1598136"/>
              <a:gd name="connsiteX110" fmla="*/ 669055 w 9662615"/>
              <a:gd name="connsiteY110" fmla="*/ 1543638 h 1598136"/>
              <a:gd name="connsiteX111" fmla="*/ 506152 w 9662615"/>
              <a:gd name="connsiteY111" fmla="*/ 1549124 h 1598136"/>
              <a:gd name="connsiteX112" fmla="*/ 472797 w 9662615"/>
              <a:gd name="connsiteY112" fmla="*/ 1568904 h 1598136"/>
              <a:gd name="connsiteX113" fmla="*/ 427864 w 9662615"/>
              <a:gd name="connsiteY113" fmla="*/ 1580848 h 1598136"/>
              <a:gd name="connsiteX114" fmla="*/ 408381 w 9662615"/>
              <a:gd name="connsiteY114" fmla="*/ 1552940 h 1598136"/>
              <a:gd name="connsiteX115" fmla="*/ 267163 w 9662615"/>
              <a:gd name="connsiteY115" fmla="*/ 1531913 h 1598136"/>
              <a:gd name="connsiteX116" fmla="*/ 196644 w 9662615"/>
              <a:gd name="connsiteY116" fmla="*/ 1524565 h 1598136"/>
              <a:gd name="connsiteX117" fmla="*/ 86819 w 9662615"/>
              <a:gd name="connsiteY117" fmla="*/ 1519517 h 1598136"/>
              <a:gd name="connsiteX118" fmla="*/ 53369 w 9662615"/>
              <a:gd name="connsiteY118" fmla="*/ 1516853 h 1598136"/>
              <a:gd name="connsiteX119" fmla="*/ 2359 w 9662615"/>
              <a:gd name="connsiteY119" fmla="*/ 1515247 h 1598136"/>
              <a:gd name="connsiteX120" fmla="*/ 0 w 9662615"/>
              <a:gd name="connsiteY120" fmla="*/ 1514932 h 1598136"/>
              <a:gd name="connsiteX121" fmla="*/ 0 w 9662615"/>
              <a:gd name="connsiteY121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40263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50865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724747 w 9662615"/>
              <a:gd name="connsiteY62" fmla="*/ 1552439 h 1592835"/>
              <a:gd name="connsiteX63" fmla="*/ 4697562 w 9662615"/>
              <a:gd name="connsiteY63" fmla="*/ 1551206 h 1592835"/>
              <a:gd name="connsiteX64" fmla="*/ 4662664 w 9662615"/>
              <a:gd name="connsiteY64" fmla="*/ 1573162 h 1592835"/>
              <a:gd name="connsiteX65" fmla="*/ 4603028 w 9662615"/>
              <a:gd name="connsiteY65" fmla="*/ 1568821 h 1592835"/>
              <a:gd name="connsiteX66" fmla="*/ 4541612 w 9662615"/>
              <a:gd name="connsiteY66" fmla="*/ 1545262 h 1592835"/>
              <a:gd name="connsiteX67" fmla="*/ 4422155 w 9662615"/>
              <a:gd name="connsiteY67" fmla="*/ 1542059 h 1592835"/>
              <a:gd name="connsiteX68" fmla="*/ 4221826 w 9662615"/>
              <a:gd name="connsiteY68" fmla="*/ 1508923 h 1592835"/>
              <a:gd name="connsiteX69" fmla="*/ 4096601 w 9662615"/>
              <a:gd name="connsiteY69" fmla="*/ 1521563 h 1592835"/>
              <a:gd name="connsiteX70" fmla="*/ 3970635 w 9662615"/>
              <a:gd name="connsiteY70" fmla="*/ 1544815 h 1592835"/>
              <a:gd name="connsiteX71" fmla="*/ 3833906 w 9662615"/>
              <a:gd name="connsiteY71" fmla="*/ 1516637 h 1592835"/>
              <a:gd name="connsiteX72" fmla="*/ 3696258 w 9662615"/>
              <a:gd name="connsiteY72" fmla="*/ 1537563 h 1592835"/>
              <a:gd name="connsiteX73" fmla="*/ 3594070 w 9662615"/>
              <a:gd name="connsiteY73" fmla="*/ 1509422 h 1592835"/>
              <a:gd name="connsiteX74" fmla="*/ 3565233 w 9662615"/>
              <a:gd name="connsiteY74" fmla="*/ 1515122 h 1592835"/>
              <a:gd name="connsiteX75" fmla="*/ 3560267 w 9662615"/>
              <a:gd name="connsiteY75" fmla="*/ 1516288 h 1592835"/>
              <a:gd name="connsiteX76" fmla="*/ 3540258 w 9662615"/>
              <a:gd name="connsiteY76" fmla="*/ 1516976 h 1592835"/>
              <a:gd name="connsiteX77" fmla="*/ 3534780 w 9662615"/>
              <a:gd name="connsiteY77" fmla="*/ 1522141 h 1592835"/>
              <a:gd name="connsiteX78" fmla="*/ 3504783 w 9662615"/>
              <a:gd name="connsiteY78" fmla="*/ 1526739 h 1592835"/>
              <a:gd name="connsiteX79" fmla="*/ 3430805 w 9662615"/>
              <a:gd name="connsiteY79" fmla="*/ 1542521 h 1592835"/>
              <a:gd name="connsiteX80" fmla="*/ 3292707 w 9662615"/>
              <a:gd name="connsiteY80" fmla="*/ 1520490 h 1592835"/>
              <a:gd name="connsiteX81" fmla="*/ 3187872 w 9662615"/>
              <a:gd name="connsiteY81" fmla="*/ 1519991 h 1592835"/>
              <a:gd name="connsiteX82" fmla="*/ 3148026 w 9662615"/>
              <a:gd name="connsiteY82" fmla="*/ 1524777 h 1592835"/>
              <a:gd name="connsiteX83" fmla="*/ 3092394 w 9662615"/>
              <a:gd name="connsiteY83" fmla="*/ 1528115 h 1592835"/>
              <a:gd name="connsiteX84" fmla="*/ 2994200 w 9662615"/>
              <a:gd name="connsiteY84" fmla="*/ 1537857 h 1592835"/>
              <a:gd name="connsiteX85" fmla="*/ 2862301 w 9662615"/>
              <a:gd name="connsiteY85" fmla="*/ 1544250 h 1592835"/>
              <a:gd name="connsiteX86" fmla="*/ 2766335 w 9662615"/>
              <a:gd name="connsiteY86" fmla="*/ 1527662 h 1592835"/>
              <a:gd name="connsiteX87" fmla="*/ 2757836 w 9662615"/>
              <a:gd name="connsiteY87" fmla="*/ 1531371 h 1592835"/>
              <a:gd name="connsiteX88" fmla="*/ 2691555 w 9662615"/>
              <a:gd name="connsiteY88" fmla="*/ 1530283 h 1592835"/>
              <a:gd name="connsiteX89" fmla="*/ 2491676 w 9662615"/>
              <a:gd name="connsiteY89" fmla="*/ 1500859 h 1592835"/>
              <a:gd name="connsiteX90" fmla="*/ 2378036 w 9662615"/>
              <a:gd name="connsiteY90" fmla="*/ 1520645 h 1592835"/>
              <a:gd name="connsiteX91" fmla="*/ 2284269 w 9662615"/>
              <a:gd name="connsiteY91" fmla="*/ 1503068 h 1592835"/>
              <a:gd name="connsiteX92" fmla="*/ 2207104 w 9662615"/>
              <a:gd name="connsiteY92" fmla="*/ 1508888 h 1592835"/>
              <a:gd name="connsiteX93" fmla="*/ 2149226 w 9662615"/>
              <a:gd name="connsiteY93" fmla="*/ 1523409 h 1592835"/>
              <a:gd name="connsiteX94" fmla="*/ 2084783 w 9662615"/>
              <a:gd name="connsiteY94" fmla="*/ 1524245 h 1592835"/>
              <a:gd name="connsiteX95" fmla="*/ 2070075 w 9662615"/>
              <a:gd name="connsiteY95" fmla="*/ 1511285 h 1592835"/>
              <a:gd name="connsiteX96" fmla="*/ 2001057 w 9662615"/>
              <a:gd name="connsiteY96" fmla="*/ 1516449 h 1592835"/>
              <a:gd name="connsiteX97" fmla="*/ 1896330 w 9662615"/>
              <a:gd name="connsiteY97" fmla="*/ 1525725 h 1592835"/>
              <a:gd name="connsiteX98" fmla="*/ 1835994 w 9662615"/>
              <a:gd name="connsiteY98" fmla="*/ 1527678 h 1592835"/>
              <a:gd name="connsiteX99" fmla="*/ 1671119 w 9662615"/>
              <a:gd name="connsiteY99" fmla="*/ 1536701 h 1592835"/>
              <a:gd name="connsiteX100" fmla="*/ 1601337 w 9662615"/>
              <a:gd name="connsiteY100" fmla="*/ 1548552 h 1592835"/>
              <a:gd name="connsiteX101" fmla="*/ 1407755 w 9662615"/>
              <a:gd name="connsiteY101" fmla="*/ 1571444 h 1592835"/>
              <a:gd name="connsiteX102" fmla="*/ 1271994 w 9662615"/>
              <a:gd name="connsiteY102" fmla="*/ 1579471 h 1592835"/>
              <a:gd name="connsiteX103" fmla="*/ 1249226 w 9662615"/>
              <a:gd name="connsiteY103" fmla="*/ 1583140 h 1592835"/>
              <a:gd name="connsiteX104" fmla="*/ 1217719 w 9662615"/>
              <a:gd name="connsiteY104" fmla="*/ 1580863 h 1592835"/>
              <a:gd name="connsiteX105" fmla="*/ 1091432 w 9662615"/>
              <a:gd name="connsiteY105" fmla="*/ 1571003 h 1592835"/>
              <a:gd name="connsiteX106" fmla="*/ 992039 w 9662615"/>
              <a:gd name="connsiteY106" fmla="*/ 1556662 h 1592835"/>
              <a:gd name="connsiteX107" fmla="*/ 868264 w 9662615"/>
              <a:gd name="connsiteY107" fmla="*/ 1566392 h 1592835"/>
              <a:gd name="connsiteX108" fmla="*/ 792765 w 9662615"/>
              <a:gd name="connsiteY108" fmla="*/ 1563102 h 1592835"/>
              <a:gd name="connsiteX109" fmla="*/ 669055 w 9662615"/>
              <a:gd name="connsiteY109" fmla="*/ 1543638 h 1592835"/>
              <a:gd name="connsiteX110" fmla="*/ 506152 w 9662615"/>
              <a:gd name="connsiteY110" fmla="*/ 1549124 h 1592835"/>
              <a:gd name="connsiteX111" fmla="*/ 472797 w 9662615"/>
              <a:gd name="connsiteY111" fmla="*/ 1568904 h 1592835"/>
              <a:gd name="connsiteX112" fmla="*/ 427864 w 9662615"/>
              <a:gd name="connsiteY112" fmla="*/ 1580848 h 1592835"/>
              <a:gd name="connsiteX113" fmla="*/ 408381 w 9662615"/>
              <a:gd name="connsiteY113" fmla="*/ 1552940 h 1592835"/>
              <a:gd name="connsiteX114" fmla="*/ 267163 w 9662615"/>
              <a:gd name="connsiteY114" fmla="*/ 1531913 h 1592835"/>
              <a:gd name="connsiteX115" fmla="*/ 196644 w 9662615"/>
              <a:gd name="connsiteY115" fmla="*/ 1524565 h 1592835"/>
              <a:gd name="connsiteX116" fmla="*/ 86819 w 9662615"/>
              <a:gd name="connsiteY116" fmla="*/ 1519517 h 1592835"/>
              <a:gd name="connsiteX117" fmla="*/ 53369 w 9662615"/>
              <a:gd name="connsiteY117" fmla="*/ 1516853 h 1592835"/>
              <a:gd name="connsiteX118" fmla="*/ 2359 w 9662615"/>
              <a:gd name="connsiteY118" fmla="*/ 1515247 h 1592835"/>
              <a:gd name="connsiteX119" fmla="*/ 0 w 9662615"/>
              <a:gd name="connsiteY119" fmla="*/ 1514932 h 1592835"/>
              <a:gd name="connsiteX120" fmla="*/ 0 w 9662615"/>
              <a:gd name="connsiteY120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697562 w 9662615"/>
              <a:gd name="connsiteY62" fmla="*/ 1551206 h 1592835"/>
              <a:gd name="connsiteX63" fmla="*/ 4662664 w 9662615"/>
              <a:gd name="connsiteY63" fmla="*/ 1573162 h 1592835"/>
              <a:gd name="connsiteX64" fmla="*/ 4603028 w 9662615"/>
              <a:gd name="connsiteY64" fmla="*/ 1568821 h 1592835"/>
              <a:gd name="connsiteX65" fmla="*/ 4541612 w 9662615"/>
              <a:gd name="connsiteY65" fmla="*/ 1545262 h 1592835"/>
              <a:gd name="connsiteX66" fmla="*/ 4422155 w 9662615"/>
              <a:gd name="connsiteY66" fmla="*/ 1542059 h 1592835"/>
              <a:gd name="connsiteX67" fmla="*/ 4221826 w 9662615"/>
              <a:gd name="connsiteY67" fmla="*/ 1508923 h 1592835"/>
              <a:gd name="connsiteX68" fmla="*/ 4096601 w 9662615"/>
              <a:gd name="connsiteY68" fmla="*/ 1521563 h 1592835"/>
              <a:gd name="connsiteX69" fmla="*/ 3970635 w 9662615"/>
              <a:gd name="connsiteY69" fmla="*/ 1544815 h 1592835"/>
              <a:gd name="connsiteX70" fmla="*/ 3833906 w 9662615"/>
              <a:gd name="connsiteY70" fmla="*/ 1516637 h 1592835"/>
              <a:gd name="connsiteX71" fmla="*/ 3696258 w 9662615"/>
              <a:gd name="connsiteY71" fmla="*/ 1537563 h 1592835"/>
              <a:gd name="connsiteX72" fmla="*/ 3594070 w 9662615"/>
              <a:gd name="connsiteY72" fmla="*/ 1509422 h 1592835"/>
              <a:gd name="connsiteX73" fmla="*/ 3565233 w 9662615"/>
              <a:gd name="connsiteY73" fmla="*/ 1515122 h 1592835"/>
              <a:gd name="connsiteX74" fmla="*/ 3560267 w 9662615"/>
              <a:gd name="connsiteY74" fmla="*/ 1516288 h 1592835"/>
              <a:gd name="connsiteX75" fmla="*/ 3540258 w 9662615"/>
              <a:gd name="connsiteY75" fmla="*/ 1516976 h 1592835"/>
              <a:gd name="connsiteX76" fmla="*/ 3534780 w 9662615"/>
              <a:gd name="connsiteY76" fmla="*/ 1522141 h 1592835"/>
              <a:gd name="connsiteX77" fmla="*/ 3504783 w 9662615"/>
              <a:gd name="connsiteY77" fmla="*/ 1526739 h 1592835"/>
              <a:gd name="connsiteX78" fmla="*/ 3430805 w 9662615"/>
              <a:gd name="connsiteY78" fmla="*/ 1542521 h 1592835"/>
              <a:gd name="connsiteX79" fmla="*/ 3292707 w 9662615"/>
              <a:gd name="connsiteY79" fmla="*/ 1520490 h 1592835"/>
              <a:gd name="connsiteX80" fmla="*/ 3187872 w 9662615"/>
              <a:gd name="connsiteY80" fmla="*/ 1519991 h 1592835"/>
              <a:gd name="connsiteX81" fmla="*/ 3148026 w 9662615"/>
              <a:gd name="connsiteY81" fmla="*/ 1524777 h 1592835"/>
              <a:gd name="connsiteX82" fmla="*/ 3092394 w 9662615"/>
              <a:gd name="connsiteY82" fmla="*/ 1528115 h 1592835"/>
              <a:gd name="connsiteX83" fmla="*/ 2994200 w 9662615"/>
              <a:gd name="connsiteY83" fmla="*/ 1537857 h 1592835"/>
              <a:gd name="connsiteX84" fmla="*/ 2862301 w 9662615"/>
              <a:gd name="connsiteY84" fmla="*/ 1544250 h 1592835"/>
              <a:gd name="connsiteX85" fmla="*/ 2766335 w 9662615"/>
              <a:gd name="connsiteY85" fmla="*/ 1527662 h 1592835"/>
              <a:gd name="connsiteX86" fmla="*/ 2757836 w 9662615"/>
              <a:gd name="connsiteY86" fmla="*/ 1531371 h 1592835"/>
              <a:gd name="connsiteX87" fmla="*/ 2691555 w 9662615"/>
              <a:gd name="connsiteY87" fmla="*/ 1530283 h 1592835"/>
              <a:gd name="connsiteX88" fmla="*/ 2491676 w 9662615"/>
              <a:gd name="connsiteY88" fmla="*/ 1500859 h 1592835"/>
              <a:gd name="connsiteX89" fmla="*/ 2378036 w 9662615"/>
              <a:gd name="connsiteY89" fmla="*/ 1520645 h 1592835"/>
              <a:gd name="connsiteX90" fmla="*/ 2284269 w 9662615"/>
              <a:gd name="connsiteY90" fmla="*/ 1503068 h 1592835"/>
              <a:gd name="connsiteX91" fmla="*/ 2207104 w 9662615"/>
              <a:gd name="connsiteY91" fmla="*/ 1508888 h 1592835"/>
              <a:gd name="connsiteX92" fmla="*/ 2149226 w 9662615"/>
              <a:gd name="connsiteY92" fmla="*/ 1523409 h 1592835"/>
              <a:gd name="connsiteX93" fmla="*/ 2084783 w 9662615"/>
              <a:gd name="connsiteY93" fmla="*/ 1524245 h 1592835"/>
              <a:gd name="connsiteX94" fmla="*/ 2070075 w 9662615"/>
              <a:gd name="connsiteY94" fmla="*/ 1511285 h 1592835"/>
              <a:gd name="connsiteX95" fmla="*/ 2001057 w 9662615"/>
              <a:gd name="connsiteY95" fmla="*/ 1516449 h 1592835"/>
              <a:gd name="connsiteX96" fmla="*/ 1896330 w 9662615"/>
              <a:gd name="connsiteY96" fmla="*/ 1525725 h 1592835"/>
              <a:gd name="connsiteX97" fmla="*/ 1835994 w 9662615"/>
              <a:gd name="connsiteY97" fmla="*/ 1527678 h 1592835"/>
              <a:gd name="connsiteX98" fmla="*/ 1671119 w 9662615"/>
              <a:gd name="connsiteY98" fmla="*/ 1536701 h 1592835"/>
              <a:gd name="connsiteX99" fmla="*/ 1601337 w 9662615"/>
              <a:gd name="connsiteY99" fmla="*/ 1548552 h 1592835"/>
              <a:gd name="connsiteX100" fmla="*/ 1407755 w 9662615"/>
              <a:gd name="connsiteY100" fmla="*/ 1571444 h 1592835"/>
              <a:gd name="connsiteX101" fmla="*/ 1271994 w 9662615"/>
              <a:gd name="connsiteY101" fmla="*/ 1579471 h 1592835"/>
              <a:gd name="connsiteX102" fmla="*/ 1249226 w 9662615"/>
              <a:gd name="connsiteY102" fmla="*/ 1583140 h 1592835"/>
              <a:gd name="connsiteX103" fmla="*/ 1217719 w 9662615"/>
              <a:gd name="connsiteY103" fmla="*/ 1580863 h 1592835"/>
              <a:gd name="connsiteX104" fmla="*/ 1091432 w 9662615"/>
              <a:gd name="connsiteY104" fmla="*/ 1571003 h 1592835"/>
              <a:gd name="connsiteX105" fmla="*/ 992039 w 9662615"/>
              <a:gd name="connsiteY105" fmla="*/ 1556662 h 1592835"/>
              <a:gd name="connsiteX106" fmla="*/ 868264 w 9662615"/>
              <a:gd name="connsiteY106" fmla="*/ 1566392 h 1592835"/>
              <a:gd name="connsiteX107" fmla="*/ 792765 w 9662615"/>
              <a:gd name="connsiteY107" fmla="*/ 1563102 h 1592835"/>
              <a:gd name="connsiteX108" fmla="*/ 669055 w 9662615"/>
              <a:gd name="connsiteY108" fmla="*/ 1543638 h 1592835"/>
              <a:gd name="connsiteX109" fmla="*/ 506152 w 9662615"/>
              <a:gd name="connsiteY109" fmla="*/ 1549124 h 1592835"/>
              <a:gd name="connsiteX110" fmla="*/ 472797 w 9662615"/>
              <a:gd name="connsiteY110" fmla="*/ 1568904 h 1592835"/>
              <a:gd name="connsiteX111" fmla="*/ 427864 w 9662615"/>
              <a:gd name="connsiteY111" fmla="*/ 1580848 h 1592835"/>
              <a:gd name="connsiteX112" fmla="*/ 408381 w 9662615"/>
              <a:gd name="connsiteY112" fmla="*/ 1552940 h 1592835"/>
              <a:gd name="connsiteX113" fmla="*/ 267163 w 9662615"/>
              <a:gd name="connsiteY113" fmla="*/ 1531913 h 1592835"/>
              <a:gd name="connsiteX114" fmla="*/ 196644 w 9662615"/>
              <a:gd name="connsiteY114" fmla="*/ 1524565 h 1592835"/>
              <a:gd name="connsiteX115" fmla="*/ 86819 w 9662615"/>
              <a:gd name="connsiteY115" fmla="*/ 1519517 h 1592835"/>
              <a:gd name="connsiteX116" fmla="*/ 53369 w 9662615"/>
              <a:gd name="connsiteY116" fmla="*/ 1516853 h 1592835"/>
              <a:gd name="connsiteX117" fmla="*/ 2359 w 9662615"/>
              <a:gd name="connsiteY117" fmla="*/ 1515247 h 1592835"/>
              <a:gd name="connsiteX118" fmla="*/ 0 w 9662615"/>
              <a:gd name="connsiteY118" fmla="*/ 1514932 h 1592835"/>
              <a:gd name="connsiteX119" fmla="*/ 0 w 9662615"/>
              <a:gd name="connsiteY119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0033 w 9662615"/>
              <a:gd name="connsiteY60" fmla="*/ 1555274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5334 w 9662615"/>
              <a:gd name="connsiteY60" fmla="*/ 1581778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565435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21094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21094"/>
              <a:gd name="connsiteX1" fmla="*/ 9662615 w 9662615"/>
              <a:gd name="connsiteY1" fmla="*/ 0 h 1621094"/>
              <a:gd name="connsiteX2" fmla="*/ 9662615 w 9662615"/>
              <a:gd name="connsiteY2" fmla="*/ 1280346 h 1621094"/>
              <a:gd name="connsiteX3" fmla="*/ 9658420 w 9662615"/>
              <a:gd name="connsiteY3" fmla="*/ 1280106 h 1621094"/>
              <a:gd name="connsiteX4" fmla="*/ 9469546 w 9662615"/>
              <a:gd name="connsiteY4" fmla="*/ 1289837 h 1621094"/>
              <a:gd name="connsiteX5" fmla="*/ 9385895 w 9662615"/>
              <a:gd name="connsiteY5" fmla="*/ 1269203 h 1621094"/>
              <a:gd name="connsiteX6" fmla="*/ 9144767 w 9662615"/>
              <a:gd name="connsiteY6" fmla="*/ 1264120 h 1621094"/>
              <a:gd name="connsiteX7" fmla="*/ 8837252 w 9662615"/>
              <a:gd name="connsiteY7" fmla="*/ 1350515 h 1621094"/>
              <a:gd name="connsiteX8" fmla="*/ 8705466 w 9662615"/>
              <a:gd name="connsiteY8" fmla="*/ 1342419 h 1621094"/>
              <a:gd name="connsiteX9" fmla="*/ 8652221 w 9662615"/>
              <a:gd name="connsiteY9" fmla="*/ 1326906 h 1621094"/>
              <a:gd name="connsiteX10" fmla="*/ 8632312 w 9662615"/>
              <a:gd name="connsiteY10" fmla="*/ 1326025 h 1621094"/>
              <a:gd name="connsiteX11" fmla="*/ 8591582 w 9662615"/>
              <a:gd name="connsiteY11" fmla="*/ 1341666 h 1621094"/>
              <a:gd name="connsiteX12" fmla="*/ 8537336 w 9662615"/>
              <a:gd name="connsiteY12" fmla="*/ 1341684 h 1621094"/>
              <a:gd name="connsiteX13" fmla="*/ 8472508 w 9662615"/>
              <a:gd name="connsiteY13" fmla="*/ 1363109 h 1621094"/>
              <a:gd name="connsiteX14" fmla="*/ 8258477 w 9662615"/>
              <a:gd name="connsiteY14" fmla="*/ 1370666 h 1621094"/>
              <a:gd name="connsiteX15" fmla="*/ 8197961 w 9662615"/>
              <a:gd name="connsiteY15" fmla="*/ 1392804 h 1621094"/>
              <a:gd name="connsiteX16" fmla="*/ 8171196 w 9662615"/>
              <a:gd name="connsiteY16" fmla="*/ 1397216 h 1621094"/>
              <a:gd name="connsiteX17" fmla="*/ 8127667 w 9662615"/>
              <a:gd name="connsiteY17" fmla="*/ 1418254 h 1621094"/>
              <a:gd name="connsiteX18" fmla="*/ 7974579 w 9662615"/>
              <a:gd name="connsiteY18" fmla="*/ 1383439 h 1621094"/>
              <a:gd name="connsiteX19" fmla="*/ 7768351 w 9662615"/>
              <a:gd name="connsiteY19" fmla="*/ 1395051 h 1621094"/>
              <a:gd name="connsiteX20" fmla="*/ 7635985 w 9662615"/>
              <a:gd name="connsiteY20" fmla="*/ 1386363 h 1621094"/>
              <a:gd name="connsiteX21" fmla="*/ 7466069 w 9662615"/>
              <a:gd name="connsiteY21" fmla="*/ 1377654 h 1621094"/>
              <a:gd name="connsiteX22" fmla="*/ 7355642 w 9662615"/>
              <a:gd name="connsiteY22" fmla="*/ 1407761 h 1621094"/>
              <a:gd name="connsiteX23" fmla="*/ 7151610 w 9662615"/>
              <a:gd name="connsiteY23" fmla="*/ 1397856 h 1621094"/>
              <a:gd name="connsiteX24" fmla="*/ 7082147 w 9662615"/>
              <a:gd name="connsiteY24" fmla="*/ 1406113 h 1621094"/>
              <a:gd name="connsiteX25" fmla="*/ 7014958 w 9662615"/>
              <a:gd name="connsiteY25" fmla="*/ 1396883 h 1621094"/>
              <a:gd name="connsiteX26" fmla="*/ 6907567 w 9662615"/>
              <a:gd name="connsiteY26" fmla="*/ 1419149 h 1621094"/>
              <a:gd name="connsiteX27" fmla="*/ 6748428 w 9662615"/>
              <a:gd name="connsiteY27" fmla="*/ 1420308 h 1621094"/>
              <a:gd name="connsiteX28" fmla="*/ 6654257 w 9662615"/>
              <a:gd name="connsiteY28" fmla="*/ 1424143 h 1621094"/>
              <a:gd name="connsiteX29" fmla="*/ 6620123 w 9662615"/>
              <a:gd name="connsiteY29" fmla="*/ 1430535 h 1621094"/>
              <a:gd name="connsiteX30" fmla="*/ 6571355 w 9662615"/>
              <a:gd name="connsiteY30" fmla="*/ 1436144 h 1621094"/>
              <a:gd name="connsiteX31" fmla="*/ 6486557 w 9662615"/>
              <a:gd name="connsiteY31" fmla="*/ 1449861 h 1621094"/>
              <a:gd name="connsiteX32" fmla="*/ 6370419 w 9662615"/>
              <a:gd name="connsiteY32" fmla="*/ 1461649 h 1621094"/>
              <a:gd name="connsiteX33" fmla="*/ 6278839 w 9662615"/>
              <a:gd name="connsiteY33" fmla="*/ 1449160 h 1621094"/>
              <a:gd name="connsiteX34" fmla="*/ 6272455 w 9662615"/>
              <a:gd name="connsiteY34" fmla="*/ 1453191 h 1621094"/>
              <a:gd name="connsiteX35" fmla="*/ 6212659 w 9662615"/>
              <a:gd name="connsiteY35" fmla="*/ 1454850 h 1621094"/>
              <a:gd name="connsiteX36" fmla="*/ 6069317 w 9662615"/>
              <a:gd name="connsiteY36" fmla="*/ 1445838 h 1621094"/>
              <a:gd name="connsiteX37" fmla="*/ 5878477 w 9662615"/>
              <a:gd name="connsiteY37" fmla="*/ 1439180 h 1621094"/>
              <a:gd name="connsiteX38" fmla="*/ 5838387 w 9662615"/>
              <a:gd name="connsiteY38" fmla="*/ 1444679 h 1621094"/>
              <a:gd name="connsiteX39" fmla="*/ 5771136 w 9662615"/>
              <a:gd name="connsiteY39" fmla="*/ 1453639 h 1621094"/>
              <a:gd name="connsiteX40" fmla="*/ 5724081 w 9662615"/>
              <a:gd name="connsiteY40" fmla="*/ 1470431 h 1621094"/>
              <a:gd name="connsiteX41" fmla="*/ 5666577 w 9662615"/>
              <a:gd name="connsiteY41" fmla="*/ 1473921 h 1621094"/>
              <a:gd name="connsiteX42" fmla="*/ 5649068 w 9662615"/>
              <a:gd name="connsiteY42" fmla="*/ 1461676 h 1621094"/>
              <a:gd name="connsiteX43" fmla="*/ 5588902 w 9662615"/>
              <a:gd name="connsiteY43" fmla="*/ 1469647 h 1621094"/>
              <a:gd name="connsiteX44" fmla="*/ 5498090 w 9662615"/>
              <a:gd name="connsiteY44" fmla="*/ 1483173 h 1621094"/>
              <a:gd name="connsiteX45" fmla="*/ 5444641 w 9662615"/>
              <a:gd name="connsiteY45" fmla="*/ 1487602 h 1621094"/>
              <a:gd name="connsiteX46" fmla="*/ 5299812 w 9662615"/>
              <a:gd name="connsiteY46" fmla="*/ 1503362 h 1621094"/>
              <a:gd name="connsiteX47" fmla="*/ 5213947 w 9662615"/>
              <a:gd name="connsiteY47" fmla="*/ 1516637 h 1621094"/>
              <a:gd name="connsiteX48" fmla="*/ 5090342 w 9662615"/>
              <a:gd name="connsiteY48" fmla="*/ 1546680 h 1621094"/>
              <a:gd name="connsiteX49" fmla="*/ 5129812 w 9662615"/>
              <a:gd name="connsiteY49" fmla="*/ 1521277 h 1621094"/>
              <a:gd name="connsiteX50" fmla="*/ 5059484 w 9662615"/>
              <a:gd name="connsiteY50" fmla="*/ 1546802 h 1621094"/>
              <a:gd name="connsiteX51" fmla="*/ 5038524 w 9662615"/>
              <a:gd name="connsiteY51" fmla="*/ 1545675 h 1621094"/>
              <a:gd name="connsiteX52" fmla="*/ 5026564 w 9662615"/>
              <a:gd name="connsiteY52" fmla="*/ 1545376 h 1621094"/>
              <a:gd name="connsiteX53" fmla="*/ 4969433 w 9662615"/>
              <a:gd name="connsiteY53" fmla="*/ 1550865 h 1621094"/>
              <a:gd name="connsiteX54" fmla="*/ 4921303 w 9662615"/>
              <a:gd name="connsiteY54" fmla="*/ 1575379 h 1621094"/>
              <a:gd name="connsiteX55" fmla="*/ 4871726 w 9662615"/>
              <a:gd name="connsiteY55" fmla="*/ 1570584 h 1621094"/>
              <a:gd name="connsiteX56" fmla="*/ 4847242 w 9662615"/>
              <a:gd name="connsiteY56" fmla="*/ 1621094 h 1621094"/>
              <a:gd name="connsiteX57" fmla="*/ 4821058 w 9662615"/>
              <a:gd name="connsiteY57" fmla="*/ 1553078 h 1621094"/>
              <a:gd name="connsiteX58" fmla="*/ 4791466 w 9662615"/>
              <a:gd name="connsiteY58" fmla="*/ 1561324 h 1621094"/>
              <a:gd name="connsiteX59" fmla="*/ 4784247 w 9662615"/>
              <a:gd name="connsiteY59" fmla="*/ 1562342 h 1621094"/>
              <a:gd name="connsiteX60" fmla="*/ 4735334 w 9662615"/>
              <a:gd name="connsiteY60" fmla="*/ 1581778 h 1621094"/>
              <a:gd name="connsiteX61" fmla="*/ 4697562 w 9662615"/>
              <a:gd name="connsiteY61" fmla="*/ 1551206 h 1621094"/>
              <a:gd name="connsiteX62" fmla="*/ 4662664 w 9662615"/>
              <a:gd name="connsiteY62" fmla="*/ 1573162 h 1621094"/>
              <a:gd name="connsiteX63" fmla="*/ 4603028 w 9662615"/>
              <a:gd name="connsiteY63" fmla="*/ 1568821 h 1621094"/>
              <a:gd name="connsiteX64" fmla="*/ 4541612 w 9662615"/>
              <a:gd name="connsiteY64" fmla="*/ 1545262 h 1621094"/>
              <a:gd name="connsiteX65" fmla="*/ 4422155 w 9662615"/>
              <a:gd name="connsiteY65" fmla="*/ 1542059 h 1621094"/>
              <a:gd name="connsiteX66" fmla="*/ 4221826 w 9662615"/>
              <a:gd name="connsiteY66" fmla="*/ 1508923 h 1621094"/>
              <a:gd name="connsiteX67" fmla="*/ 4096601 w 9662615"/>
              <a:gd name="connsiteY67" fmla="*/ 1521563 h 1621094"/>
              <a:gd name="connsiteX68" fmla="*/ 3970635 w 9662615"/>
              <a:gd name="connsiteY68" fmla="*/ 1544815 h 1621094"/>
              <a:gd name="connsiteX69" fmla="*/ 3833906 w 9662615"/>
              <a:gd name="connsiteY69" fmla="*/ 1516637 h 1621094"/>
              <a:gd name="connsiteX70" fmla="*/ 3696258 w 9662615"/>
              <a:gd name="connsiteY70" fmla="*/ 1537563 h 1621094"/>
              <a:gd name="connsiteX71" fmla="*/ 3594070 w 9662615"/>
              <a:gd name="connsiteY71" fmla="*/ 1509422 h 1621094"/>
              <a:gd name="connsiteX72" fmla="*/ 3565233 w 9662615"/>
              <a:gd name="connsiteY72" fmla="*/ 1515122 h 1621094"/>
              <a:gd name="connsiteX73" fmla="*/ 3560267 w 9662615"/>
              <a:gd name="connsiteY73" fmla="*/ 1516288 h 1621094"/>
              <a:gd name="connsiteX74" fmla="*/ 3540258 w 9662615"/>
              <a:gd name="connsiteY74" fmla="*/ 1516976 h 1621094"/>
              <a:gd name="connsiteX75" fmla="*/ 3534780 w 9662615"/>
              <a:gd name="connsiteY75" fmla="*/ 1522141 h 1621094"/>
              <a:gd name="connsiteX76" fmla="*/ 3504783 w 9662615"/>
              <a:gd name="connsiteY76" fmla="*/ 1526739 h 1621094"/>
              <a:gd name="connsiteX77" fmla="*/ 3430805 w 9662615"/>
              <a:gd name="connsiteY77" fmla="*/ 1542521 h 1621094"/>
              <a:gd name="connsiteX78" fmla="*/ 3292707 w 9662615"/>
              <a:gd name="connsiteY78" fmla="*/ 1520490 h 1621094"/>
              <a:gd name="connsiteX79" fmla="*/ 3187872 w 9662615"/>
              <a:gd name="connsiteY79" fmla="*/ 1519991 h 1621094"/>
              <a:gd name="connsiteX80" fmla="*/ 3148026 w 9662615"/>
              <a:gd name="connsiteY80" fmla="*/ 1524777 h 1621094"/>
              <a:gd name="connsiteX81" fmla="*/ 3092394 w 9662615"/>
              <a:gd name="connsiteY81" fmla="*/ 1528115 h 1621094"/>
              <a:gd name="connsiteX82" fmla="*/ 2994200 w 9662615"/>
              <a:gd name="connsiteY82" fmla="*/ 1537857 h 1621094"/>
              <a:gd name="connsiteX83" fmla="*/ 2862301 w 9662615"/>
              <a:gd name="connsiteY83" fmla="*/ 1544250 h 1621094"/>
              <a:gd name="connsiteX84" fmla="*/ 2766335 w 9662615"/>
              <a:gd name="connsiteY84" fmla="*/ 1527662 h 1621094"/>
              <a:gd name="connsiteX85" fmla="*/ 2757836 w 9662615"/>
              <a:gd name="connsiteY85" fmla="*/ 1531371 h 1621094"/>
              <a:gd name="connsiteX86" fmla="*/ 2691555 w 9662615"/>
              <a:gd name="connsiteY86" fmla="*/ 1530283 h 1621094"/>
              <a:gd name="connsiteX87" fmla="*/ 2491676 w 9662615"/>
              <a:gd name="connsiteY87" fmla="*/ 1500859 h 1621094"/>
              <a:gd name="connsiteX88" fmla="*/ 2378036 w 9662615"/>
              <a:gd name="connsiteY88" fmla="*/ 1520645 h 1621094"/>
              <a:gd name="connsiteX89" fmla="*/ 2284269 w 9662615"/>
              <a:gd name="connsiteY89" fmla="*/ 1503068 h 1621094"/>
              <a:gd name="connsiteX90" fmla="*/ 2207104 w 9662615"/>
              <a:gd name="connsiteY90" fmla="*/ 1508888 h 1621094"/>
              <a:gd name="connsiteX91" fmla="*/ 2149226 w 9662615"/>
              <a:gd name="connsiteY91" fmla="*/ 1523409 h 1621094"/>
              <a:gd name="connsiteX92" fmla="*/ 2084783 w 9662615"/>
              <a:gd name="connsiteY92" fmla="*/ 1524245 h 1621094"/>
              <a:gd name="connsiteX93" fmla="*/ 2070075 w 9662615"/>
              <a:gd name="connsiteY93" fmla="*/ 1511285 h 1621094"/>
              <a:gd name="connsiteX94" fmla="*/ 2001057 w 9662615"/>
              <a:gd name="connsiteY94" fmla="*/ 1516449 h 1621094"/>
              <a:gd name="connsiteX95" fmla="*/ 1896330 w 9662615"/>
              <a:gd name="connsiteY95" fmla="*/ 1525725 h 1621094"/>
              <a:gd name="connsiteX96" fmla="*/ 1835994 w 9662615"/>
              <a:gd name="connsiteY96" fmla="*/ 1527678 h 1621094"/>
              <a:gd name="connsiteX97" fmla="*/ 1671119 w 9662615"/>
              <a:gd name="connsiteY97" fmla="*/ 1536701 h 1621094"/>
              <a:gd name="connsiteX98" fmla="*/ 1601337 w 9662615"/>
              <a:gd name="connsiteY98" fmla="*/ 1548552 h 1621094"/>
              <a:gd name="connsiteX99" fmla="*/ 1407755 w 9662615"/>
              <a:gd name="connsiteY99" fmla="*/ 1571444 h 1621094"/>
              <a:gd name="connsiteX100" fmla="*/ 1271994 w 9662615"/>
              <a:gd name="connsiteY100" fmla="*/ 1579471 h 1621094"/>
              <a:gd name="connsiteX101" fmla="*/ 1249226 w 9662615"/>
              <a:gd name="connsiteY101" fmla="*/ 1583140 h 1621094"/>
              <a:gd name="connsiteX102" fmla="*/ 1217719 w 9662615"/>
              <a:gd name="connsiteY102" fmla="*/ 1580863 h 1621094"/>
              <a:gd name="connsiteX103" fmla="*/ 1091432 w 9662615"/>
              <a:gd name="connsiteY103" fmla="*/ 1571003 h 1621094"/>
              <a:gd name="connsiteX104" fmla="*/ 992039 w 9662615"/>
              <a:gd name="connsiteY104" fmla="*/ 1556662 h 1621094"/>
              <a:gd name="connsiteX105" fmla="*/ 868264 w 9662615"/>
              <a:gd name="connsiteY105" fmla="*/ 1566392 h 1621094"/>
              <a:gd name="connsiteX106" fmla="*/ 792765 w 9662615"/>
              <a:gd name="connsiteY106" fmla="*/ 1563102 h 1621094"/>
              <a:gd name="connsiteX107" fmla="*/ 669055 w 9662615"/>
              <a:gd name="connsiteY107" fmla="*/ 1543638 h 1621094"/>
              <a:gd name="connsiteX108" fmla="*/ 506152 w 9662615"/>
              <a:gd name="connsiteY108" fmla="*/ 1549124 h 1621094"/>
              <a:gd name="connsiteX109" fmla="*/ 472797 w 9662615"/>
              <a:gd name="connsiteY109" fmla="*/ 1568904 h 1621094"/>
              <a:gd name="connsiteX110" fmla="*/ 427864 w 9662615"/>
              <a:gd name="connsiteY110" fmla="*/ 1580848 h 1621094"/>
              <a:gd name="connsiteX111" fmla="*/ 408381 w 9662615"/>
              <a:gd name="connsiteY111" fmla="*/ 1552940 h 1621094"/>
              <a:gd name="connsiteX112" fmla="*/ 267163 w 9662615"/>
              <a:gd name="connsiteY112" fmla="*/ 1531913 h 1621094"/>
              <a:gd name="connsiteX113" fmla="*/ 196644 w 9662615"/>
              <a:gd name="connsiteY113" fmla="*/ 1524565 h 1621094"/>
              <a:gd name="connsiteX114" fmla="*/ 86819 w 9662615"/>
              <a:gd name="connsiteY114" fmla="*/ 1519517 h 1621094"/>
              <a:gd name="connsiteX115" fmla="*/ 53369 w 9662615"/>
              <a:gd name="connsiteY115" fmla="*/ 1516853 h 1621094"/>
              <a:gd name="connsiteX116" fmla="*/ 2359 w 9662615"/>
              <a:gd name="connsiteY116" fmla="*/ 1515247 h 1621094"/>
              <a:gd name="connsiteX117" fmla="*/ 0 w 9662615"/>
              <a:gd name="connsiteY117" fmla="*/ 1514932 h 1621094"/>
              <a:gd name="connsiteX118" fmla="*/ 0 w 9662615"/>
              <a:gd name="connsiteY118" fmla="*/ 0 h 1621094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1303 w 9662615"/>
              <a:gd name="connsiteY54" fmla="*/ 1575379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7680"/>
              <a:gd name="connsiteX1" fmla="*/ 9662615 w 9662615"/>
              <a:gd name="connsiteY1" fmla="*/ 0 h 1597680"/>
              <a:gd name="connsiteX2" fmla="*/ 9662615 w 9662615"/>
              <a:gd name="connsiteY2" fmla="*/ 1280346 h 1597680"/>
              <a:gd name="connsiteX3" fmla="*/ 9658420 w 9662615"/>
              <a:gd name="connsiteY3" fmla="*/ 1280106 h 1597680"/>
              <a:gd name="connsiteX4" fmla="*/ 9469546 w 9662615"/>
              <a:gd name="connsiteY4" fmla="*/ 1289837 h 1597680"/>
              <a:gd name="connsiteX5" fmla="*/ 9385895 w 9662615"/>
              <a:gd name="connsiteY5" fmla="*/ 1269203 h 1597680"/>
              <a:gd name="connsiteX6" fmla="*/ 9144767 w 9662615"/>
              <a:gd name="connsiteY6" fmla="*/ 1264120 h 1597680"/>
              <a:gd name="connsiteX7" fmla="*/ 8837252 w 9662615"/>
              <a:gd name="connsiteY7" fmla="*/ 1350515 h 1597680"/>
              <a:gd name="connsiteX8" fmla="*/ 8705466 w 9662615"/>
              <a:gd name="connsiteY8" fmla="*/ 1342419 h 1597680"/>
              <a:gd name="connsiteX9" fmla="*/ 8652221 w 9662615"/>
              <a:gd name="connsiteY9" fmla="*/ 1326906 h 1597680"/>
              <a:gd name="connsiteX10" fmla="*/ 8632312 w 9662615"/>
              <a:gd name="connsiteY10" fmla="*/ 1326025 h 1597680"/>
              <a:gd name="connsiteX11" fmla="*/ 8591582 w 9662615"/>
              <a:gd name="connsiteY11" fmla="*/ 1341666 h 1597680"/>
              <a:gd name="connsiteX12" fmla="*/ 8537336 w 9662615"/>
              <a:gd name="connsiteY12" fmla="*/ 1341684 h 1597680"/>
              <a:gd name="connsiteX13" fmla="*/ 8472508 w 9662615"/>
              <a:gd name="connsiteY13" fmla="*/ 1363109 h 1597680"/>
              <a:gd name="connsiteX14" fmla="*/ 8258477 w 9662615"/>
              <a:gd name="connsiteY14" fmla="*/ 1370666 h 1597680"/>
              <a:gd name="connsiteX15" fmla="*/ 8197961 w 9662615"/>
              <a:gd name="connsiteY15" fmla="*/ 1392804 h 1597680"/>
              <a:gd name="connsiteX16" fmla="*/ 8171196 w 9662615"/>
              <a:gd name="connsiteY16" fmla="*/ 1397216 h 1597680"/>
              <a:gd name="connsiteX17" fmla="*/ 8127667 w 9662615"/>
              <a:gd name="connsiteY17" fmla="*/ 1418254 h 1597680"/>
              <a:gd name="connsiteX18" fmla="*/ 7974579 w 9662615"/>
              <a:gd name="connsiteY18" fmla="*/ 1383439 h 1597680"/>
              <a:gd name="connsiteX19" fmla="*/ 7768351 w 9662615"/>
              <a:gd name="connsiteY19" fmla="*/ 1395051 h 1597680"/>
              <a:gd name="connsiteX20" fmla="*/ 7635985 w 9662615"/>
              <a:gd name="connsiteY20" fmla="*/ 1386363 h 1597680"/>
              <a:gd name="connsiteX21" fmla="*/ 7466069 w 9662615"/>
              <a:gd name="connsiteY21" fmla="*/ 1377654 h 1597680"/>
              <a:gd name="connsiteX22" fmla="*/ 7355642 w 9662615"/>
              <a:gd name="connsiteY22" fmla="*/ 1407761 h 1597680"/>
              <a:gd name="connsiteX23" fmla="*/ 7151610 w 9662615"/>
              <a:gd name="connsiteY23" fmla="*/ 1397856 h 1597680"/>
              <a:gd name="connsiteX24" fmla="*/ 7082147 w 9662615"/>
              <a:gd name="connsiteY24" fmla="*/ 1406113 h 1597680"/>
              <a:gd name="connsiteX25" fmla="*/ 7014958 w 9662615"/>
              <a:gd name="connsiteY25" fmla="*/ 1396883 h 1597680"/>
              <a:gd name="connsiteX26" fmla="*/ 6907567 w 9662615"/>
              <a:gd name="connsiteY26" fmla="*/ 1419149 h 1597680"/>
              <a:gd name="connsiteX27" fmla="*/ 6748428 w 9662615"/>
              <a:gd name="connsiteY27" fmla="*/ 1420308 h 1597680"/>
              <a:gd name="connsiteX28" fmla="*/ 6654257 w 9662615"/>
              <a:gd name="connsiteY28" fmla="*/ 1424143 h 1597680"/>
              <a:gd name="connsiteX29" fmla="*/ 6620123 w 9662615"/>
              <a:gd name="connsiteY29" fmla="*/ 1430535 h 1597680"/>
              <a:gd name="connsiteX30" fmla="*/ 6571355 w 9662615"/>
              <a:gd name="connsiteY30" fmla="*/ 1436144 h 1597680"/>
              <a:gd name="connsiteX31" fmla="*/ 6486557 w 9662615"/>
              <a:gd name="connsiteY31" fmla="*/ 1449861 h 1597680"/>
              <a:gd name="connsiteX32" fmla="*/ 6370419 w 9662615"/>
              <a:gd name="connsiteY32" fmla="*/ 1461649 h 1597680"/>
              <a:gd name="connsiteX33" fmla="*/ 6278839 w 9662615"/>
              <a:gd name="connsiteY33" fmla="*/ 1449160 h 1597680"/>
              <a:gd name="connsiteX34" fmla="*/ 6272455 w 9662615"/>
              <a:gd name="connsiteY34" fmla="*/ 1453191 h 1597680"/>
              <a:gd name="connsiteX35" fmla="*/ 6212659 w 9662615"/>
              <a:gd name="connsiteY35" fmla="*/ 1454850 h 1597680"/>
              <a:gd name="connsiteX36" fmla="*/ 6069317 w 9662615"/>
              <a:gd name="connsiteY36" fmla="*/ 1445838 h 1597680"/>
              <a:gd name="connsiteX37" fmla="*/ 5878477 w 9662615"/>
              <a:gd name="connsiteY37" fmla="*/ 1439180 h 1597680"/>
              <a:gd name="connsiteX38" fmla="*/ 5838387 w 9662615"/>
              <a:gd name="connsiteY38" fmla="*/ 1444679 h 1597680"/>
              <a:gd name="connsiteX39" fmla="*/ 5771136 w 9662615"/>
              <a:gd name="connsiteY39" fmla="*/ 1453639 h 1597680"/>
              <a:gd name="connsiteX40" fmla="*/ 5724081 w 9662615"/>
              <a:gd name="connsiteY40" fmla="*/ 1470431 h 1597680"/>
              <a:gd name="connsiteX41" fmla="*/ 5666577 w 9662615"/>
              <a:gd name="connsiteY41" fmla="*/ 1473921 h 1597680"/>
              <a:gd name="connsiteX42" fmla="*/ 5649068 w 9662615"/>
              <a:gd name="connsiteY42" fmla="*/ 1461676 h 1597680"/>
              <a:gd name="connsiteX43" fmla="*/ 5588902 w 9662615"/>
              <a:gd name="connsiteY43" fmla="*/ 1469647 h 1597680"/>
              <a:gd name="connsiteX44" fmla="*/ 5498090 w 9662615"/>
              <a:gd name="connsiteY44" fmla="*/ 1483173 h 1597680"/>
              <a:gd name="connsiteX45" fmla="*/ 5444641 w 9662615"/>
              <a:gd name="connsiteY45" fmla="*/ 1487602 h 1597680"/>
              <a:gd name="connsiteX46" fmla="*/ 5299812 w 9662615"/>
              <a:gd name="connsiteY46" fmla="*/ 1503362 h 1597680"/>
              <a:gd name="connsiteX47" fmla="*/ 5213947 w 9662615"/>
              <a:gd name="connsiteY47" fmla="*/ 1516637 h 1597680"/>
              <a:gd name="connsiteX48" fmla="*/ 5090342 w 9662615"/>
              <a:gd name="connsiteY48" fmla="*/ 1546680 h 1597680"/>
              <a:gd name="connsiteX49" fmla="*/ 5129812 w 9662615"/>
              <a:gd name="connsiteY49" fmla="*/ 1521277 h 1597680"/>
              <a:gd name="connsiteX50" fmla="*/ 5059484 w 9662615"/>
              <a:gd name="connsiteY50" fmla="*/ 1546802 h 1597680"/>
              <a:gd name="connsiteX51" fmla="*/ 5038524 w 9662615"/>
              <a:gd name="connsiteY51" fmla="*/ 1545675 h 1597680"/>
              <a:gd name="connsiteX52" fmla="*/ 5026564 w 9662615"/>
              <a:gd name="connsiteY52" fmla="*/ 1545376 h 1597680"/>
              <a:gd name="connsiteX53" fmla="*/ 4969433 w 9662615"/>
              <a:gd name="connsiteY53" fmla="*/ 1550865 h 1597680"/>
              <a:gd name="connsiteX54" fmla="*/ 4929254 w 9662615"/>
              <a:gd name="connsiteY54" fmla="*/ 1563452 h 1597680"/>
              <a:gd name="connsiteX55" fmla="*/ 4871726 w 9662615"/>
              <a:gd name="connsiteY55" fmla="*/ 1570584 h 1597680"/>
              <a:gd name="connsiteX56" fmla="*/ 4843267 w 9662615"/>
              <a:gd name="connsiteY56" fmla="*/ 1561459 h 1597680"/>
              <a:gd name="connsiteX57" fmla="*/ 4821058 w 9662615"/>
              <a:gd name="connsiteY57" fmla="*/ 1553078 h 1597680"/>
              <a:gd name="connsiteX58" fmla="*/ 4791466 w 9662615"/>
              <a:gd name="connsiteY58" fmla="*/ 1561324 h 1597680"/>
              <a:gd name="connsiteX59" fmla="*/ 4784247 w 9662615"/>
              <a:gd name="connsiteY59" fmla="*/ 1562342 h 1597680"/>
              <a:gd name="connsiteX60" fmla="*/ 4743285 w 9662615"/>
              <a:gd name="connsiteY60" fmla="*/ 1597680 h 1597680"/>
              <a:gd name="connsiteX61" fmla="*/ 4697562 w 9662615"/>
              <a:gd name="connsiteY61" fmla="*/ 1551206 h 1597680"/>
              <a:gd name="connsiteX62" fmla="*/ 4662664 w 9662615"/>
              <a:gd name="connsiteY62" fmla="*/ 1573162 h 1597680"/>
              <a:gd name="connsiteX63" fmla="*/ 4603028 w 9662615"/>
              <a:gd name="connsiteY63" fmla="*/ 1568821 h 1597680"/>
              <a:gd name="connsiteX64" fmla="*/ 4541612 w 9662615"/>
              <a:gd name="connsiteY64" fmla="*/ 1545262 h 1597680"/>
              <a:gd name="connsiteX65" fmla="*/ 4422155 w 9662615"/>
              <a:gd name="connsiteY65" fmla="*/ 1542059 h 1597680"/>
              <a:gd name="connsiteX66" fmla="*/ 4221826 w 9662615"/>
              <a:gd name="connsiteY66" fmla="*/ 1508923 h 1597680"/>
              <a:gd name="connsiteX67" fmla="*/ 4096601 w 9662615"/>
              <a:gd name="connsiteY67" fmla="*/ 1521563 h 1597680"/>
              <a:gd name="connsiteX68" fmla="*/ 3970635 w 9662615"/>
              <a:gd name="connsiteY68" fmla="*/ 1544815 h 1597680"/>
              <a:gd name="connsiteX69" fmla="*/ 3833906 w 9662615"/>
              <a:gd name="connsiteY69" fmla="*/ 1516637 h 1597680"/>
              <a:gd name="connsiteX70" fmla="*/ 3696258 w 9662615"/>
              <a:gd name="connsiteY70" fmla="*/ 1537563 h 1597680"/>
              <a:gd name="connsiteX71" fmla="*/ 3594070 w 9662615"/>
              <a:gd name="connsiteY71" fmla="*/ 1509422 h 1597680"/>
              <a:gd name="connsiteX72" fmla="*/ 3565233 w 9662615"/>
              <a:gd name="connsiteY72" fmla="*/ 1515122 h 1597680"/>
              <a:gd name="connsiteX73" fmla="*/ 3560267 w 9662615"/>
              <a:gd name="connsiteY73" fmla="*/ 1516288 h 1597680"/>
              <a:gd name="connsiteX74" fmla="*/ 3540258 w 9662615"/>
              <a:gd name="connsiteY74" fmla="*/ 1516976 h 1597680"/>
              <a:gd name="connsiteX75" fmla="*/ 3534780 w 9662615"/>
              <a:gd name="connsiteY75" fmla="*/ 1522141 h 1597680"/>
              <a:gd name="connsiteX76" fmla="*/ 3504783 w 9662615"/>
              <a:gd name="connsiteY76" fmla="*/ 1526739 h 1597680"/>
              <a:gd name="connsiteX77" fmla="*/ 3430805 w 9662615"/>
              <a:gd name="connsiteY77" fmla="*/ 1542521 h 1597680"/>
              <a:gd name="connsiteX78" fmla="*/ 3292707 w 9662615"/>
              <a:gd name="connsiteY78" fmla="*/ 1520490 h 1597680"/>
              <a:gd name="connsiteX79" fmla="*/ 3187872 w 9662615"/>
              <a:gd name="connsiteY79" fmla="*/ 1519991 h 1597680"/>
              <a:gd name="connsiteX80" fmla="*/ 3148026 w 9662615"/>
              <a:gd name="connsiteY80" fmla="*/ 1524777 h 1597680"/>
              <a:gd name="connsiteX81" fmla="*/ 3092394 w 9662615"/>
              <a:gd name="connsiteY81" fmla="*/ 1528115 h 1597680"/>
              <a:gd name="connsiteX82" fmla="*/ 2994200 w 9662615"/>
              <a:gd name="connsiteY82" fmla="*/ 1537857 h 1597680"/>
              <a:gd name="connsiteX83" fmla="*/ 2862301 w 9662615"/>
              <a:gd name="connsiteY83" fmla="*/ 1544250 h 1597680"/>
              <a:gd name="connsiteX84" fmla="*/ 2766335 w 9662615"/>
              <a:gd name="connsiteY84" fmla="*/ 1527662 h 1597680"/>
              <a:gd name="connsiteX85" fmla="*/ 2757836 w 9662615"/>
              <a:gd name="connsiteY85" fmla="*/ 1531371 h 1597680"/>
              <a:gd name="connsiteX86" fmla="*/ 2691555 w 9662615"/>
              <a:gd name="connsiteY86" fmla="*/ 1530283 h 1597680"/>
              <a:gd name="connsiteX87" fmla="*/ 2491676 w 9662615"/>
              <a:gd name="connsiteY87" fmla="*/ 1500859 h 1597680"/>
              <a:gd name="connsiteX88" fmla="*/ 2378036 w 9662615"/>
              <a:gd name="connsiteY88" fmla="*/ 1520645 h 1597680"/>
              <a:gd name="connsiteX89" fmla="*/ 2284269 w 9662615"/>
              <a:gd name="connsiteY89" fmla="*/ 1503068 h 1597680"/>
              <a:gd name="connsiteX90" fmla="*/ 2207104 w 9662615"/>
              <a:gd name="connsiteY90" fmla="*/ 1508888 h 1597680"/>
              <a:gd name="connsiteX91" fmla="*/ 2149226 w 9662615"/>
              <a:gd name="connsiteY91" fmla="*/ 1523409 h 1597680"/>
              <a:gd name="connsiteX92" fmla="*/ 2084783 w 9662615"/>
              <a:gd name="connsiteY92" fmla="*/ 1524245 h 1597680"/>
              <a:gd name="connsiteX93" fmla="*/ 2070075 w 9662615"/>
              <a:gd name="connsiteY93" fmla="*/ 1511285 h 1597680"/>
              <a:gd name="connsiteX94" fmla="*/ 2001057 w 9662615"/>
              <a:gd name="connsiteY94" fmla="*/ 1516449 h 1597680"/>
              <a:gd name="connsiteX95" fmla="*/ 1896330 w 9662615"/>
              <a:gd name="connsiteY95" fmla="*/ 1525725 h 1597680"/>
              <a:gd name="connsiteX96" fmla="*/ 1835994 w 9662615"/>
              <a:gd name="connsiteY96" fmla="*/ 1527678 h 1597680"/>
              <a:gd name="connsiteX97" fmla="*/ 1671119 w 9662615"/>
              <a:gd name="connsiteY97" fmla="*/ 1536701 h 1597680"/>
              <a:gd name="connsiteX98" fmla="*/ 1601337 w 9662615"/>
              <a:gd name="connsiteY98" fmla="*/ 1548552 h 1597680"/>
              <a:gd name="connsiteX99" fmla="*/ 1407755 w 9662615"/>
              <a:gd name="connsiteY99" fmla="*/ 1571444 h 1597680"/>
              <a:gd name="connsiteX100" fmla="*/ 1271994 w 9662615"/>
              <a:gd name="connsiteY100" fmla="*/ 1579471 h 1597680"/>
              <a:gd name="connsiteX101" fmla="*/ 1249226 w 9662615"/>
              <a:gd name="connsiteY101" fmla="*/ 1583140 h 1597680"/>
              <a:gd name="connsiteX102" fmla="*/ 1217719 w 9662615"/>
              <a:gd name="connsiteY102" fmla="*/ 1580863 h 1597680"/>
              <a:gd name="connsiteX103" fmla="*/ 1091432 w 9662615"/>
              <a:gd name="connsiteY103" fmla="*/ 1571003 h 1597680"/>
              <a:gd name="connsiteX104" fmla="*/ 992039 w 9662615"/>
              <a:gd name="connsiteY104" fmla="*/ 1556662 h 1597680"/>
              <a:gd name="connsiteX105" fmla="*/ 868264 w 9662615"/>
              <a:gd name="connsiteY105" fmla="*/ 1566392 h 1597680"/>
              <a:gd name="connsiteX106" fmla="*/ 792765 w 9662615"/>
              <a:gd name="connsiteY106" fmla="*/ 1563102 h 1597680"/>
              <a:gd name="connsiteX107" fmla="*/ 669055 w 9662615"/>
              <a:gd name="connsiteY107" fmla="*/ 1543638 h 1597680"/>
              <a:gd name="connsiteX108" fmla="*/ 506152 w 9662615"/>
              <a:gd name="connsiteY108" fmla="*/ 1549124 h 1597680"/>
              <a:gd name="connsiteX109" fmla="*/ 472797 w 9662615"/>
              <a:gd name="connsiteY109" fmla="*/ 1568904 h 1597680"/>
              <a:gd name="connsiteX110" fmla="*/ 427864 w 9662615"/>
              <a:gd name="connsiteY110" fmla="*/ 1580848 h 1597680"/>
              <a:gd name="connsiteX111" fmla="*/ 408381 w 9662615"/>
              <a:gd name="connsiteY111" fmla="*/ 1552940 h 1597680"/>
              <a:gd name="connsiteX112" fmla="*/ 267163 w 9662615"/>
              <a:gd name="connsiteY112" fmla="*/ 1531913 h 1597680"/>
              <a:gd name="connsiteX113" fmla="*/ 196644 w 9662615"/>
              <a:gd name="connsiteY113" fmla="*/ 1524565 h 1597680"/>
              <a:gd name="connsiteX114" fmla="*/ 86819 w 9662615"/>
              <a:gd name="connsiteY114" fmla="*/ 1519517 h 1597680"/>
              <a:gd name="connsiteX115" fmla="*/ 53369 w 9662615"/>
              <a:gd name="connsiteY115" fmla="*/ 1516853 h 1597680"/>
              <a:gd name="connsiteX116" fmla="*/ 2359 w 9662615"/>
              <a:gd name="connsiteY116" fmla="*/ 1515247 h 1597680"/>
              <a:gd name="connsiteX117" fmla="*/ 0 w 9662615"/>
              <a:gd name="connsiteY117" fmla="*/ 1514932 h 1597680"/>
              <a:gd name="connsiteX118" fmla="*/ 0 w 9662615"/>
              <a:gd name="connsiteY118" fmla="*/ 0 h 1597680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66659 w 9662615"/>
              <a:gd name="connsiteY68" fmla="*/ 1528913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6499"/>
              <a:gd name="connsiteX1" fmla="*/ 9662615 w 9662615"/>
              <a:gd name="connsiteY1" fmla="*/ 0 h 1596499"/>
              <a:gd name="connsiteX2" fmla="*/ 9662615 w 9662615"/>
              <a:gd name="connsiteY2" fmla="*/ 1280346 h 1596499"/>
              <a:gd name="connsiteX3" fmla="*/ 9658420 w 9662615"/>
              <a:gd name="connsiteY3" fmla="*/ 1280106 h 1596499"/>
              <a:gd name="connsiteX4" fmla="*/ 9469546 w 9662615"/>
              <a:gd name="connsiteY4" fmla="*/ 1289837 h 1596499"/>
              <a:gd name="connsiteX5" fmla="*/ 9385895 w 9662615"/>
              <a:gd name="connsiteY5" fmla="*/ 1269203 h 1596499"/>
              <a:gd name="connsiteX6" fmla="*/ 9144767 w 9662615"/>
              <a:gd name="connsiteY6" fmla="*/ 1264120 h 1596499"/>
              <a:gd name="connsiteX7" fmla="*/ 8837252 w 9662615"/>
              <a:gd name="connsiteY7" fmla="*/ 1350515 h 1596499"/>
              <a:gd name="connsiteX8" fmla="*/ 8705466 w 9662615"/>
              <a:gd name="connsiteY8" fmla="*/ 1342419 h 1596499"/>
              <a:gd name="connsiteX9" fmla="*/ 8652221 w 9662615"/>
              <a:gd name="connsiteY9" fmla="*/ 1326906 h 1596499"/>
              <a:gd name="connsiteX10" fmla="*/ 8632312 w 9662615"/>
              <a:gd name="connsiteY10" fmla="*/ 1326025 h 1596499"/>
              <a:gd name="connsiteX11" fmla="*/ 8591582 w 9662615"/>
              <a:gd name="connsiteY11" fmla="*/ 1341666 h 1596499"/>
              <a:gd name="connsiteX12" fmla="*/ 8537336 w 9662615"/>
              <a:gd name="connsiteY12" fmla="*/ 1341684 h 1596499"/>
              <a:gd name="connsiteX13" fmla="*/ 8472508 w 9662615"/>
              <a:gd name="connsiteY13" fmla="*/ 1363109 h 1596499"/>
              <a:gd name="connsiteX14" fmla="*/ 8258477 w 9662615"/>
              <a:gd name="connsiteY14" fmla="*/ 1370666 h 1596499"/>
              <a:gd name="connsiteX15" fmla="*/ 8197961 w 9662615"/>
              <a:gd name="connsiteY15" fmla="*/ 1392804 h 1596499"/>
              <a:gd name="connsiteX16" fmla="*/ 8171196 w 9662615"/>
              <a:gd name="connsiteY16" fmla="*/ 1397216 h 1596499"/>
              <a:gd name="connsiteX17" fmla="*/ 8127667 w 9662615"/>
              <a:gd name="connsiteY17" fmla="*/ 1418254 h 1596499"/>
              <a:gd name="connsiteX18" fmla="*/ 7974579 w 9662615"/>
              <a:gd name="connsiteY18" fmla="*/ 1383439 h 1596499"/>
              <a:gd name="connsiteX19" fmla="*/ 7768351 w 9662615"/>
              <a:gd name="connsiteY19" fmla="*/ 1395051 h 1596499"/>
              <a:gd name="connsiteX20" fmla="*/ 7635985 w 9662615"/>
              <a:gd name="connsiteY20" fmla="*/ 1386363 h 1596499"/>
              <a:gd name="connsiteX21" fmla="*/ 7466069 w 9662615"/>
              <a:gd name="connsiteY21" fmla="*/ 1377654 h 1596499"/>
              <a:gd name="connsiteX22" fmla="*/ 7355642 w 9662615"/>
              <a:gd name="connsiteY22" fmla="*/ 1407761 h 1596499"/>
              <a:gd name="connsiteX23" fmla="*/ 7151610 w 9662615"/>
              <a:gd name="connsiteY23" fmla="*/ 1397856 h 1596499"/>
              <a:gd name="connsiteX24" fmla="*/ 7082147 w 9662615"/>
              <a:gd name="connsiteY24" fmla="*/ 1406113 h 1596499"/>
              <a:gd name="connsiteX25" fmla="*/ 7014958 w 9662615"/>
              <a:gd name="connsiteY25" fmla="*/ 1396883 h 1596499"/>
              <a:gd name="connsiteX26" fmla="*/ 6907567 w 9662615"/>
              <a:gd name="connsiteY26" fmla="*/ 1419149 h 1596499"/>
              <a:gd name="connsiteX27" fmla="*/ 6748428 w 9662615"/>
              <a:gd name="connsiteY27" fmla="*/ 1420308 h 1596499"/>
              <a:gd name="connsiteX28" fmla="*/ 6654257 w 9662615"/>
              <a:gd name="connsiteY28" fmla="*/ 1424143 h 1596499"/>
              <a:gd name="connsiteX29" fmla="*/ 6620123 w 9662615"/>
              <a:gd name="connsiteY29" fmla="*/ 1430535 h 1596499"/>
              <a:gd name="connsiteX30" fmla="*/ 6571355 w 9662615"/>
              <a:gd name="connsiteY30" fmla="*/ 1436144 h 1596499"/>
              <a:gd name="connsiteX31" fmla="*/ 6486557 w 9662615"/>
              <a:gd name="connsiteY31" fmla="*/ 1449861 h 1596499"/>
              <a:gd name="connsiteX32" fmla="*/ 6370419 w 9662615"/>
              <a:gd name="connsiteY32" fmla="*/ 1461649 h 1596499"/>
              <a:gd name="connsiteX33" fmla="*/ 6278839 w 9662615"/>
              <a:gd name="connsiteY33" fmla="*/ 1449160 h 1596499"/>
              <a:gd name="connsiteX34" fmla="*/ 6272455 w 9662615"/>
              <a:gd name="connsiteY34" fmla="*/ 1453191 h 1596499"/>
              <a:gd name="connsiteX35" fmla="*/ 6212659 w 9662615"/>
              <a:gd name="connsiteY35" fmla="*/ 1454850 h 1596499"/>
              <a:gd name="connsiteX36" fmla="*/ 6069317 w 9662615"/>
              <a:gd name="connsiteY36" fmla="*/ 1445838 h 1596499"/>
              <a:gd name="connsiteX37" fmla="*/ 5878477 w 9662615"/>
              <a:gd name="connsiteY37" fmla="*/ 1439180 h 1596499"/>
              <a:gd name="connsiteX38" fmla="*/ 5838387 w 9662615"/>
              <a:gd name="connsiteY38" fmla="*/ 1444679 h 1596499"/>
              <a:gd name="connsiteX39" fmla="*/ 5771136 w 9662615"/>
              <a:gd name="connsiteY39" fmla="*/ 1453639 h 1596499"/>
              <a:gd name="connsiteX40" fmla="*/ 5724081 w 9662615"/>
              <a:gd name="connsiteY40" fmla="*/ 1470431 h 1596499"/>
              <a:gd name="connsiteX41" fmla="*/ 5666577 w 9662615"/>
              <a:gd name="connsiteY41" fmla="*/ 1473921 h 1596499"/>
              <a:gd name="connsiteX42" fmla="*/ 5649068 w 9662615"/>
              <a:gd name="connsiteY42" fmla="*/ 1461676 h 1596499"/>
              <a:gd name="connsiteX43" fmla="*/ 5588902 w 9662615"/>
              <a:gd name="connsiteY43" fmla="*/ 1469647 h 1596499"/>
              <a:gd name="connsiteX44" fmla="*/ 5498090 w 9662615"/>
              <a:gd name="connsiteY44" fmla="*/ 1483173 h 1596499"/>
              <a:gd name="connsiteX45" fmla="*/ 5444641 w 9662615"/>
              <a:gd name="connsiteY45" fmla="*/ 1487602 h 1596499"/>
              <a:gd name="connsiteX46" fmla="*/ 5299812 w 9662615"/>
              <a:gd name="connsiteY46" fmla="*/ 1503362 h 1596499"/>
              <a:gd name="connsiteX47" fmla="*/ 5213947 w 9662615"/>
              <a:gd name="connsiteY47" fmla="*/ 1516637 h 1596499"/>
              <a:gd name="connsiteX48" fmla="*/ 5090342 w 9662615"/>
              <a:gd name="connsiteY48" fmla="*/ 1546680 h 1596499"/>
              <a:gd name="connsiteX49" fmla="*/ 5129812 w 9662615"/>
              <a:gd name="connsiteY49" fmla="*/ 1521277 h 1596499"/>
              <a:gd name="connsiteX50" fmla="*/ 5059484 w 9662615"/>
              <a:gd name="connsiteY50" fmla="*/ 1546802 h 1596499"/>
              <a:gd name="connsiteX51" fmla="*/ 5038524 w 9662615"/>
              <a:gd name="connsiteY51" fmla="*/ 1545675 h 1596499"/>
              <a:gd name="connsiteX52" fmla="*/ 5026564 w 9662615"/>
              <a:gd name="connsiteY52" fmla="*/ 1545376 h 1596499"/>
              <a:gd name="connsiteX53" fmla="*/ 4969433 w 9662615"/>
              <a:gd name="connsiteY53" fmla="*/ 1550865 h 1596499"/>
              <a:gd name="connsiteX54" fmla="*/ 4929254 w 9662615"/>
              <a:gd name="connsiteY54" fmla="*/ 1563452 h 1596499"/>
              <a:gd name="connsiteX55" fmla="*/ 4871726 w 9662615"/>
              <a:gd name="connsiteY55" fmla="*/ 1570584 h 1596499"/>
              <a:gd name="connsiteX56" fmla="*/ 4843267 w 9662615"/>
              <a:gd name="connsiteY56" fmla="*/ 1561459 h 1596499"/>
              <a:gd name="connsiteX57" fmla="*/ 4821058 w 9662615"/>
              <a:gd name="connsiteY57" fmla="*/ 1553078 h 1596499"/>
              <a:gd name="connsiteX58" fmla="*/ 4791466 w 9662615"/>
              <a:gd name="connsiteY58" fmla="*/ 1561324 h 1596499"/>
              <a:gd name="connsiteX59" fmla="*/ 4784247 w 9662615"/>
              <a:gd name="connsiteY59" fmla="*/ 1562342 h 1596499"/>
              <a:gd name="connsiteX60" fmla="*/ 4739309 w 9662615"/>
              <a:gd name="connsiteY60" fmla="*/ 1553948 h 1596499"/>
              <a:gd name="connsiteX61" fmla="*/ 4697562 w 9662615"/>
              <a:gd name="connsiteY61" fmla="*/ 1551206 h 1596499"/>
              <a:gd name="connsiteX62" fmla="*/ 4650737 w 9662615"/>
              <a:gd name="connsiteY62" fmla="*/ 1537381 h 1596499"/>
              <a:gd name="connsiteX63" fmla="*/ 4583150 w 9662615"/>
              <a:gd name="connsiteY63" fmla="*/ 1529064 h 1596499"/>
              <a:gd name="connsiteX64" fmla="*/ 4521734 w 9662615"/>
              <a:gd name="connsiteY64" fmla="*/ 1529359 h 1596499"/>
              <a:gd name="connsiteX65" fmla="*/ 4382398 w 9662615"/>
              <a:gd name="connsiteY65" fmla="*/ 1534108 h 1596499"/>
              <a:gd name="connsiteX66" fmla="*/ 4221826 w 9662615"/>
              <a:gd name="connsiteY66" fmla="*/ 1500972 h 1596499"/>
              <a:gd name="connsiteX67" fmla="*/ 4096601 w 9662615"/>
              <a:gd name="connsiteY67" fmla="*/ 1521563 h 1596499"/>
              <a:gd name="connsiteX68" fmla="*/ 3978586 w 9662615"/>
              <a:gd name="connsiteY68" fmla="*/ 1596499 h 1596499"/>
              <a:gd name="connsiteX69" fmla="*/ 3833906 w 9662615"/>
              <a:gd name="connsiteY69" fmla="*/ 1516637 h 1596499"/>
              <a:gd name="connsiteX70" fmla="*/ 3696258 w 9662615"/>
              <a:gd name="connsiteY70" fmla="*/ 1537563 h 1596499"/>
              <a:gd name="connsiteX71" fmla="*/ 3594070 w 9662615"/>
              <a:gd name="connsiteY71" fmla="*/ 1509422 h 1596499"/>
              <a:gd name="connsiteX72" fmla="*/ 3565233 w 9662615"/>
              <a:gd name="connsiteY72" fmla="*/ 1515122 h 1596499"/>
              <a:gd name="connsiteX73" fmla="*/ 3560267 w 9662615"/>
              <a:gd name="connsiteY73" fmla="*/ 1516288 h 1596499"/>
              <a:gd name="connsiteX74" fmla="*/ 3540258 w 9662615"/>
              <a:gd name="connsiteY74" fmla="*/ 1516976 h 1596499"/>
              <a:gd name="connsiteX75" fmla="*/ 3534780 w 9662615"/>
              <a:gd name="connsiteY75" fmla="*/ 1522141 h 1596499"/>
              <a:gd name="connsiteX76" fmla="*/ 3504783 w 9662615"/>
              <a:gd name="connsiteY76" fmla="*/ 1526739 h 1596499"/>
              <a:gd name="connsiteX77" fmla="*/ 3430805 w 9662615"/>
              <a:gd name="connsiteY77" fmla="*/ 1542521 h 1596499"/>
              <a:gd name="connsiteX78" fmla="*/ 3292707 w 9662615"/>
              <a:gd name="connsiteY78" fmla="*/ 1520490 h 1596499"/>
              <a:gd name="connsiteX79" fmla="*/ 3187872 w 9662615"/>
              <a:gd name="connsiteY79" fmla="*/ 1519991 h 1596499"/>
              <a:gd name="connsiteX80" fmla="*/ 3148026 w 9662615"/>
              <a:gd name="connsiteY80" fmla="*/ 1524777 h 1596499"/>
              <a:gd name="connsiteX81" fmla="*/ 3092394 w 9662615"/>
              <a:gd name="connsiteY81" fmla="*/ 1528115 h 1596499"/>
              <a:gd name="connsiteX82" fmla="*/ 2994200 w 9662615"/>
              <a:gd name="connsiteY82" fmla="*/ 1537857 h 1596499"/>
              <a:gd name="connsiteX83" fmla="*/ 2862301 w 9662615"/>
              <a:gd name="connsiteY83" fmla="*/ 1544250 h 1596499"/>
              <a:gd name="connsiteX84" fmla="*/ 2766335 w 9662615"/>
              <a:gd name="connsiteY84" fmla="*/ 1527662 h 1596499"/>
              <a:gd name="connsiteX85" fmla="*/ 2757836 w 9662615"/>
              <a:gd name="connsiteY85" fmla="*/ 1531371 h 1596499"/>
              <a:gd name="connsiteX86" fmla="*/ 2691555 w 9662615"/>
              <a:gd name="connsiteY86" fmla="*/ 1530283 h 1596499"/>
              <a:gd name="connsiteX87" fmla="*/ 2491676 w 9662615"/>
              <a:gd name="connsiteY87" fmla="*/ 1500859 h 1596499"/>
              <a:gd name="connsiteX88" fmla="*/ 2378036 w 9662615"/>
              <a:gd name="connsiteY88" fmla="*/ 1520645 h 1596499"/>
              <a:gd name="connsiteX89" fmla="*/ 2284269 w 9662615"/>
              <a:gd name="connsiteY89" fmla="*/ 1503068 h 1596499"/>
              <a:gd name="connsiteX90" fmla="*/ 2207104 w 9662615"/>
              <a:gd name="connsiteY90" fmla="*/ 1508888 h 1596499"/>
              <a:gd name="connsiteX91" fmla="*/ 2149226 w 9662615"/>
              <a:gd name="connsiteY91" fmla="*/ 1523409 h 1596499"/>
              <a:gd name="connsiteX92" fmla="*/ 2084783 w 9662615"/>
              <a:gd name="connsiteY92" fmla="*/ 1524245 h 1596499"/>
              <a:gd name="connsiteX93" fmla="*/ 2070075 w 9662615"/>
              <a:gd name="connsiteY93" fmla="*/ 1511285 h 1596499"/>
              <a:gd name="connsiteX94" fmla="*/ 2001057 w 9662615"/>
              <a:gd name="connsiteY94" fmla="*/ 1516449 h 1596499"/>
              <a:gd name="connsiteX95" fmla="*/ 1896330 w 9662615"/>
              <a:gd name="connsiteY95" fmla="*/ 1525725 h 1596499"/>
              <a:gd name="connsiteX96" fmla="*/ 1835994 w 9662615"/>
              <a:gd name="connsiteY96" fmla="*/ 1527678 h 1596499"/>
              <a:gd name="connsiteX97" fmla="*/ 1671119 w 9662615"/>
              <a:gd name="connsiteY97" fmla="*/ 1536701 h 1596499"/>
              <a:gd name="connsiteX98" fmla="*/ 1601337 w 9662615"/>
              <a:gd name="connsiteY98" fmla="*/ 1548552 h 1596499"/>
              <a:gd name="connsiteX99" fmla="*/ 1407755 w 9662615"/>
              <a:gd name="connsiteY99" fmla="*/ 1571444 h 1596499"/>
              <a:gd name="connsiteX100" fmla="*/ 1271994 w 9662615"/>
              <a:gd name="connsiteY100" fmla="*/ 1579471 h 1596499"/>
              <a:gd name="connsiteX101" fmla="*/ 1249226 w 9662615"/>
              <a:gd name="connsiteY101" fmla="*/ 1583140 h 1596499"/>
              <a:gd name="connsiteX102" fmla="*/ 1217719 w 9662615"/>
              <a:gd name="connsiteY102" fmla="*/ 1580863 h 1596499"/>
              <a:gd name="connsiteX103" fmla="*/ 1091432 w 9662615"/>
              <a:gd name="connsiteY103" fmla="*/ 1571003 h 1596499"/>
              <a:gd name="connsiteX104" fmla="*/ 992039 w 9662615"/>
              <a:gd name="connsiteY104" fmla="*/ 1556662 h 1596499"/>
              <a:gd name="connsiteX105" fmla="*/ 868264 w 9662615"/>
              <a:gd name="connsiteY105" fmla="*/ 1566392 h 1596499"/>
              <a:gd name="connsiteX106" fmla="*/ 792765 w 9662615"/>
              <a:gd name="connsiteY106" fmla="*/ 1563102 h 1596499"/>
              <a:gd name="connsiteX107" fmla="*/ 669055 w 9662615"/>
              <a:gd name="connsiteY107" fmla="*/ 1543638 h 1596499"/>
              <a:gd name="connsiteX108" fmla="*/ 506152 w 9662615"/>
              <a:gd name="connsiteY108" fmla="*/ 1549124 h 1596499"/>
              <a:gd name="connsiteX109" fmla="*/ 472797 w 9662615"/>
              <a:gd name="connsiteY109" fmla="*/ 1568904 h 1596499"/>
              <a:gd name="connsiteX110" fmla="*/ 427864 w 9662615"/>
              <a:gd name="connsiteY110" fmla="*/ 1580848 h 1596499"/>
              <a:gd name="connsiteX111" fmla="*/ 408381 w 9662615"/>
              <a:gd name="connsiteY111" fmla="*/ 1552940 h 1596499"/>
              <a:gd name="connsiteX112" fmla="*/ 267163 w 9662615"/>
              <a:gd name="connsiteY112" fmla="*/ 1531913 h 1596499"/>
              <a:gd name="connsiteX113" fmla="*/ 196644 w 9662615"/>
              <a:gd name="connsiteY113" fmla="*/ 1524565 h 1596499"/>
              <a:gd name="connsiteX114" fmla="*/ 86819 w 9662615"/>
              <a:gd name="connsiteY114" fmla="*/ 1519517 h 1596499"/>
              <a:gd name="connsiteX115" fmla="*/ 53369 w 9662615"/>
              <a:gd name="connsiteY115" fmla="*/ 1516853 h 1596499"/>
              <a:gd name="connsiteX116" fmla="*/ 2359 w 9662615"/>
              <a:gd name="connsiteY116" fmla="*/ 1515247 h 1596499"/>
              <a:gd name="connsiteX117" fmla="*/ 0 w 9662615"/>
              <a:gd name="connsiteY117" fmla="*/ 1514932 h 1596499"/>
              <a:gd name="connsiteX118" fmla="*/ 0 w 9662615"/>
              <a:gd name="connsiteY118" fmla="*/ 0 h 1596499"/>
              <a:gd name="connsiteX0" fmla="*/ 0 w 9662615"/>
              <a:gd name="connsiteY0" fmla="*/ 0 h 1600474"/>
              <a:gd name="connsiteX1" fmla="*/ 9662615 w 9662615"/>
              <a:gd name="connsiteY1" fmla="*/ 0 h 1600474"/>
              <a:gd name="connsiteX2" fmla="*/ 9662615 w 9662615"/>
              <a:gd name="connsiteY2" fmla="*/ 1280346 h 1600474"/>
              <a:gd name="connsiteX3" fmla="*/ 9658420 w 9662615"/>
              <a:gd name="connsiteY3" fmla="*/ 1280106 h 1600474"/>
              <a:gd name="connsiteX4" fmla="*/ 9469546 w 9662615"/>
              <a:gd name="connsiteY4" fmla="*/ 1289837 h 1600474"/>
              <a:gd name="connsiteX5" fmla="*/ 9385895 w 9662615"/>
              <a:gd name="connsiteY5" fmla="*/ 1269203 h 1600474"/>
              <a:gd name="connsiteX6" fmla="*/ 9144767 w 9662615"/>
              <a:gd name="connsiteY6" fmla="*/ 1264120 h 1600474"/>
              <a:gd name="connsiteX7" fmla="*/ 8837252 w 9662615"/>
              <a:gd name="connsiteY7" fmla="*/ 1350515 h 1600474"/>
              <a:gd name="connsiteX8" fmla="*/ 8705466 w 9662615"/>
              <a:gd name="connsiteY8" fmla="*/ 1342419 h 1600474"/>
              <a:gd name="connsiteX9" fmla="*/ 8652221 w 9662615"/>
              <a:gd name="connsiteY9" fmla="*/ 1326906 h 1600474"/>
              <a:gd name="connsiteX10" fmla="*/ 8632312 w 9662615"/>
              <a:gd name="connsiteY10" fmla="*/ 1326025 h 1600474"/>
              <a:gd name="connsiteX11" fmla="*/ 8591582 w 9662615"/>
              <a:gd name="connsiteY11" fmla="*/ 1341666 h 1600474"/>
              <a:gd name="connsiteX12" fmla="*/ 8537336 w 9662615"/>
              <a:gd name="connsiteY12" fmla="*/ 1341684 h 1600474"/>
              <a:gd name="connsiteX13" fmla="*/ 8472508 w 9662615"/>
              <a:gd name="connsiteY13" fmla="*/ 1363109 h 1600474"/>
              <a:gd name="connsiteX14" fmla="*/ 8258477 w 9662615"/>
              <a:gd name="connsiteY14" fmla="*/ 1370666 h 1600474"/>
              <a:gd name="connsiteX15" fmla="*/ 8197961 w 9662615"/>
              <a:gd name="connsiteY15" fmla="*/ 1392804 h 1600474"/>
              <a:gd name="connsiteX16" fmla="*/ 8171196 w 9662615"/>
              <a:gd name="connsiteY16" fmla="*/ 1397216 h 1600474"/>
              <a:gd name="connsiteX17" fmla="*/ 8127667 w 9662615"/>
              <a:gd name="connsiteY17" fmla="*/ 1418254 h 1600474"/>
              <a:gd name="connsiteX18" fmla="*/ 7974579 w 9662615"/>
              <a:gd name="connsiteY18" fmla="*/ 1383439 h 1600474"/>
              <a:gd name="connsiteX19" fmla="*/ 7768351 w 9662615"/>
              <a:gd name="connsiteY19" fmla="*/ 1395051 h 1600474"/>
              <a:gd name="connsiteX20" fmla="*/ 7635985 w 9662615"/>
              <a:gd name="connsiteY20" fmla="*/ 1386363 h 1600474"/>
              <a:gd name="connsiteX21" fmla="*/ 7466069 w 9662615"/>
              <a:gd name="connsiteY21" fmla="*/ 1377654 h 1600474"/>
              <a:gd name="connsiteX22" fmla="*/ 7355642 w 9662615"/>
              <a:gd name="connsiteY22" fmla="*/ 1407761 h 1600474"/>
              <a:gd name="connsiteX23" fmla="*/ 7151610 w 9662615"/>
              <a:gd name="connsiteY23" fmla="*/ 1397856 h 1600474"/>
              <a:gd name="connsiteX24" fmla="*/ 7082147 w 9662615"/>
              <a:gd name="connsiteY24" fmla="*/ 1406113 h 1600474"/>
              <a:gd name="connsiteX25" fmla="*/ 7014958 w 9662615"/>
              <a:gd name="connsiteY25" fmla="*/ 1396883 h 1600474"/>
              <a:gd name="connsiteX26" fmla="*/ 6907567 w 9662615"/>
              <a:gd name="connsiteY26" fmla="*/ 1419149 h 1600474"/>
              <a:gd name="connsiteX27" fmla="*/ 6748428 w 9662615"/>
              <a:gd name="connsiteY27" fmla="*/ 1420308 h 1600474"/>
              <a:gd name="connsiteX28" fmla="*/ 6654257 w 9662615"/>
              <a:gd name="connsiteY28" fmla="*/ 1424143 h 1600474"/>
              <a:gd name="connsiteX29" fmla="*/ 6620123 w 9662615"/>
              <a:gd name="connsiteY29" fmla="*/ 1430535 h 1600474"/>
              <a:gd name="connsiteX30" fmla="*/ 6571355 w 9662615"/>
              <a:gd name="connsiteY30" fmla="*/ 1436144 h 1600474"/>
              <a:gd name="connsiteX31" fmla="*/ 6486557 w 9662615"/>
              <a:gd name="connsiteY31" fmla="*/ 1449861 h 1600474"/>
              <a:gd name="connsiteX32" fmla="*/ 6370419 w 9662615"/>
              <a:gd name="connsiteY32" fmla="*/ 1461649 h 1600474"/>
              <a:gd name="connsiteX33" fmla="*/ 6278839 w 9662615"/>
              <a:gd name="connsiteY33" fmla="*/ 1449160 h 1600474"/>
              <a:gd name="connsiteX34" fmla="*/ 6272455 w 9662615"/>
              <a:gd name="connsiteY34" fmla="*/ 1453191 h 1600474"/>
              <a:gd name="connsiteX35" fmla="*/ 6212659 w 9662615"/>
              <a:gd name="connsiteY35" fmla="*/ 1454850 h 1600474"/>
              <a:gd name="connsiteX36" fmla="*/ 6069317 w 9662615"/>
              <a:gd name="connsiteY36" fmla="*/ 1445838 h 1600474"/>
              <a:gd name="connsiteX37" fmla="*/ 5878477 w 9662615"/>
              <a:gd name="connsiteY37" fmla="*/ 1439180 h 1600474"/>
              <a:gd name="connsiteX38" fmla="*/ 5838387 w 9662615"/>
              <a:gd name="connsiteY38" fmla="*/ 1444679 h 1600474"/>
              <a:gd name="connsiteX39" fmla="*/ 5771136 w 9662615"/>
              <a:gd name="connsiteY39" fmla="*/ 1453639 h 1600474"/>
              <a:gd name="connsiteX40" fmla="*/ 5724081 w 9662615"/>
              <a:gd name="connsiteY40" fmla="*/ 1470431 h 1600474"/>
              <a:gd name="connsiteX41" fmla="*/ 5666577 w 9662615"/>
              <a:gd name="connsiteY41" fmla="*/ 1473921 h 1600474"/>
              <a:gd name="connsiteX42" fmla="*/ 5649068 w 9662615"/>
              <a:gd name="connsiteY42" fmla="*/ 1461676 h 1600474"/>
              <a:gd name="connsiteX43" fmla="*/ 5588902 w 9662615"/>
              <a:gd name="connsiteY43" fmla="*/ 1469647 h 1600474"/>
              <a:gd name="connsiteX44" fmla="*/ 5498090 w 9662615"/>
              <a:gd name="connsiteY44" fmla="*/ 1483173 h 1600474"/>
              <a:gd name="connsiteX45" fmla="*/ 5444641 w 9662615"/>
              <a:gd name="connsiteY45" fmla="*/ 1487602 h 1600474"/>
              <a:gd name="connsiteX46" fmla="*/ 5299812 w 9662615"/>
              <a:gd name="connsiteY46" fmla="*/ 1503362 h 1600474"/>
              <a:gd name="connsiteX47" fmla="*/ 5213947 w 9662615"/>
              <a:gd name="connsiteY47" fmla="*/ 1516637 h 1600474"/>
              <a:gd name="connsiteX48" fmla="*/ 5090342 w 9662615"/>
              <a:gd name="connsiteY48" fmla="*/ 1546680 h 1600474"/>
              <a:gd name="connsiteX49" fmla="*/ 5129812 w 9662615"/>
              <a:gd name="connsiteY49" fmla="*/ 1521277 h 1600474"/>
              <a:gd name="connsiteX50" fmla="*/ 5059484 w 9662615"/>
              <a:gd name="connsiteY50" fmla="*/ 1546802 h 1600474"/>
              <a:gd name="connsiteX51" fmla="*/ 5038524 w 9662615"/>
              <a:gd name="connsiteY51" fmla="*/ 1545675 h 1600474"/>
              <a:gd name="connsiteX52" fmla="*/ 5026564 w 9662615"/>
              <a:gd name="connsiteY52" fmla="*/ 1545376 h 1600474"/>
              <a:gd name="connsiteX53" fmla="*/ 4969433 w 9662615"/>
              <a:gd name="connsiteY53" fmla="*/ 1550865 h 1600474"/>
              <a:gd name="connsiteX54" fmla="*/ 4929254 w 9662615"/>
              <a:gd name="connsiteY54" fmla="*/ 1563452 h 1600474"/>
              <a:gd name="connsiteX55" fmla="*/ 4871726 w 9662615"/>
              <a:gd name="connsiteY55" fmla="*/ 1570584 h 1600474"/>
              <a:gd name="connsiteX56" fmla="*/ 4843267 w 9662615"/>
              <a:gd name="connsiteY56" fmla="*/ 1561459 h 1600474"/>
              <a:gd name="connsiteX57" fmla="*/ 4821058 w 9662615"/>
              <a:gd name="connsiteY57" fmla="*/ 1553078 h 1600474"/>
              <a:gd name="connsiteX58" fmla="*/ 4791466 w 9662615"/>
              <a:gd name="connsiteY58" fmla="*/ 1561324 h 1600474"/>
              <a:gd name="connsiteX59" fmla="*/ 4784247 w 9662615"/>
              <a:gd name="connsiteY59" fmla="*/ 1562342 h 1600474"/>
              <a:gd name="connsiteX60" fmla="*/ 4739309 w 9662615"/>
              <a:gd name="connsiteY60" fmla="*/ 1553948 h 1600474"/>
              <a:gd name="connsiteX61" fmla="*/ 4697562 w 9662615"/>
              <a:gd name="connsiteY61" fmla="*/ 1551206 h 1600474"/>
              <a:gd name="connsiteX62" fmla="*/ 4650737 w 9662615"/>
              <a:gd name="connsiteY62" fmla="*/ 1537381 h 1600474"/>
              <a:gd name="connsiteX63" fmla="*/ 4583150 w 9662615"/>
              <a:gd name="connsiteY63" fmla="*/ 1529064 h 1600474"/>
              <a:gd name="connsiteX64" fmla="*/ 4521734 w 9662615"/>
              <a:gd name="connsiteY64" fmla="*/ 1529359 h 1600474"/>
              <a:gd name="connsiteX65" fmla="*/ 4382398 w 9662615"/>
              <a:gd name="connsiteY65" fmla="*/ 1534108 h 1600474"/>
              <a:gd name="connsiteX66" fmla="*/ 4221826 w 9662615"/>
              <a:gd name="connsiteY66" fmla="*/ 1500972 h 1600474"/>
              <a:gd name="connsiteX67" fmla="*/ 4096601 w 9662615"/>
              <a:gd name="connsiteY67" fmla="*/ 1521563 h 1600474"/>
              <a:gd name="connsiteX68" fmla="*/ 4046172 w 9662615"/>
              <a:gd name="connsiteY68" fmla="*/ 1600474 h 1600474"/>
              <a:gd name="connsiteX69" fmla="*/ 3833906 w 9662615"/>
              <a:gd name="connsiteY69" fmla="*/ 1516637 h 1600474"/>
              <a:gd name="connsiteX70" fmla="*/ 3696258 w 9662615"/>
              <a:gd name="connsiteY70" fmla="*/ 1537563 h 1600474"/>
              <a:gd name="connsiteX71" fmla="*/ 3594070 w 9662615"/>
              <a:gd name="connsiteY71" fmla="*/ 1509422 h 1600474"/>
              <a:gd name="connsiteX72" fmla="*/ 3565233 w 9662615"/>
              <a:gd name="connsiteY72" fmla="*/ 1515122 h 1600474"/>
              <a:gd name="connsiteX73" fmla="*/ 3560267 w 9662615"/>
              <a:gd name="connsiteY73" fmla="*/ 1516288 h 1600474"/>
              <a:gd name="connsiteX74" fmla="*/ 3540258 w 9662615"/>
              <a:gd name="connsiteY74" fmla="*/ 1516976 h 1600474"/>
              <a:gd name="connsiteX75" fmla="*/ 3534780 w 9662615"/>
              <a:gd name="connsiteY75" fmla="*/ 1522141 h 1600474"/>
              <a:gd name="connsiteX76" fmla="*/ 3504783 w 9662615"/>
              <a:gd name="connsiteY76" fmla="*/ 1526739 h 1600474"/>
              <a:gd name="connsiteX77" fmla="*/ 3430805 w 9662615"/>
              <a:gd name="connsiteY77" fmla="*/ 1542521 h 1600474"/>
              <a:gd name="connsiteX78" fmla="*/ 3292707 w 9662615"/>
              <a:gd name="connsiteY78" fmla="*/ 1520490 h 1600474"/>
              <a:gd name="connsiteX79" fmla="*/ 3187872 w 9662615"/>
              <a:gd name="connsiteY79" fmla="*/ 1519991 h 1600474"/>
              <a:gd name="connsiteX80" fmla="*/ 3148026 w 9662615"/>
              <a:gd name="connsiteY80" fmla="*/ 1524777 h 1600474"/>
              <a:gd name="connsiteX81" fmla="*/ 3092394 w 9662615"/>
              <a:gd name="connsiteY81" fmla="*/ 1528115 h 1600474"/>
              <a:gd name="connsiteX82" fmla="*/ 2994200 w 9662615"/>
              <a:gd name="connsiteY82" fmla="*/ 1537857 h 1600474"/>
              <a:gd name="connsiteX83" fmla="*/ 2862301 w 9662615"/>
              <a:gd name="connsiteY83" fmla="*/ 1544250 h 1600474"/>
              <a:gd name="connsiteX84" fmla="*/ 2766335 w 9662615"/>
              <a:gd name="connsiteY84" fmla="*/ 1527662 h 1600474"/>
              <a:gd name="connsiteX85" fmla="*/ 2757836 w 9662615"/>
              <a:gd name="connsiteY85" fmla="*/ 1531371 h 1600474"/>
              <a:gd name="connsiteX86" fmla="*/ 2691555 w 9662615"/>
              <a:gd name="connsiteY86" fmla="*/ 1530283 h 1600474"/>
              <a:gd name="connsiteX87" fmla="*/ 2491676 w 9662615"/>
              <a:gd name="connsiteY87" fmla="*/ 1500859 h 1600474"/>
              <a:gd name="connsiteX88" fmla="*/ 2378036 w 9662615"/>
              <a:gd name="connsiteY88" fmla="*/ 1520645 h 1600474"/>
              <a:gd name="connsiteX89" fmla="*/ 2284269 w 9662615"/>
              <a:gd name="connsiteY89" fmla="*/ 1503068 h 1600474"/>
              <a:gd name="connsiteX90" fmla="*/ 2207104 w 9662615"/>
              <a:gd name="connsiteY90" fmla="*/ 1508888 h 1600474"/>
              <a:gd name="connsiteX91" fmla="*/ 2149226 w 9662615"/>
              <a:gd name="connsiteY91" fmla="*/ 1523409 h 1600474"/>
              <a:gd name="connsiteX92" fmla="*/ 2084783 w 9662615"/>
              <a:gd name="connsiteY92" fmla="*/ 1524245 h 1600474"/>
              <a:gd name="connsiteX93" fmla="*/ 2070075 w 9662615"/>
              <a:gd name="connsiteY93" fmla="*/ 1511285 h 1600474"/>
              <a:gd name="connsiteX94" fmla="*/ 2001057 w 9662615"/>
              <a:gd name="connsiteY94" fmla="*/ 1516449 h 1600474"/>
              <a:gd name="connsiteX95" fmla="*/ 1896330 w 9662615"/>
              <a:gd name="connsiteY95" fmla="*/ 1525725 h 1600474"/>
              <a:gd name="connsiteX96" fmla="*/ 1835994 w 9662615"/>
              <a:gd name="connsiteY96" fmla="*/ 1527678 h 1600474"/>
              <a:gd name="connsiteX97" fmla="*/ 1671119 w 9662615"/>
              <a:gd name="connsiteY97" fmla="*/ 1536701 h 1600474"/>
              <a:gd name="connsiteX98" fmla="*/ 1601337 w 9662615"/>
              <a:gd name="connsiteY98" fmla="*/ 1548552 h 1600474"/>
              <a:gd name="connsiteX99" fmla="*/ 1407755 w 9662615"/>
              <a:gd name="connsiteY99" fmla="*/ 1571444 h 1600474"/>
              <a:gd name="connsiteX100" fmla="*/ 1271994 w 9662615"/>
              <a:gd name="connsiteY100" fmla="*/ 1579471 h 1600474"/>
              <a:gd name="connsiteX101" fmla="*/ 1249226 w 9662615"/>
              <a:gd name="connsiteY101" fmla="*/ 1583140 h 1600474"/>
              <a:gd name="connsiteX102" fmla="*/ 1217719 w 9662615"/>
              <a:gd name="connsiteY102" fmla="*/ 1580863 h 1600474"/>
              <a:gd name="connsiteX103" fmla="*/ 1091432 w 9662615"/>
              <a:gd name="connsiteY103" fmla="*/ 1571003 h 1600474"/>
              <a:gd name="connsiteX104" fmla="*/ 992039 w 9662615"/>
              <a:gd name="connsiteY104" fmla="*/ 1556662 h 1600474"/>
              <a:gd name="connsiteX105" fmla="*/ 868264 w 9662615"/>
              <a:gd name="connsiteY105" fmla="*/ 1566392 h 1600474"/>
              <a:gd name="connsiteX106" fmla="*/ 792765 w 9662615"/>
              <a:gd name="connsiteY106" fmla="*/ 1563102 h 1600474"/>
              <a:gd name="connsiteX107" fmla="*/ 669055 w 9662615"/>
              <a:gd name="connsiteY107" fmla="*/ 1543638 h 1600474"/>
              <a:gd name="connsiteX108" fmla="*/ 506152 w 9662615"/>
              <a:gd name="connsiteY108" fmla="*/ 1549124 h 1600474"/>
              <a:gd name="connsiteX109" fmla="*/ 472797 w 9662615"/>
              <a:gd name="connsiteY109" fmla="*/ 1568904 h 1600474"/>
              <a:gd name="connsiteX110" fmla="*/ 427864 w 9662615"/>
              <a:gd name="connsiteY110" fmla="*/ 1580848 h 1600474"/>
              <a:gd name="connsiteX111" fmla="*/ 408381 w 9662615"/>
              <a:gd name="connsiteY111" fmla="*/ 1552940 h 1600474"/>
              <a:gd name="connsiteX112" fmla="*/ 267163 w 9662615"/>
              <a:gd name="connsiteY112" fmla="*/ 1531913 h 1600474"/>
              <a:gd name="connsiteX113" fmla="*/ 196644 w 9662615"/>
              <a:gd name="connsiteY113" fmla="*/ 1524565 h 1600474"/>
              <a:gd name="connsiteX114" fmla="*/ 86819 w 9662615"/>
              <a:gd name="connsiteY114" fmla="*/ 1519517 h 1600474"/>
              <a:gd name="connsiteX115" fmla="*/ 53369 w 9662615"/>
              <a:gd name="connsiteY115" fmla="*/ 1516853 h 1600474"/>
              <a:gd name="connsiteX116" fmla="*/ 2359 w 9662615"/>
              <a:gd name="connsiteY116" fmla="*/ 1515247 h 1600474"/>
              <a:gd name="connsiteX117" fmla="*/ 0 w 9662615"/>
              <a:gd name="connsiteY117" fmla="*/ 1514932 h 1600474"/>
              <a:gd name="connsiteX118" fmla="*/ 0 w 9662615"/>
              <a:gd name="connsiteY118" fmla="*/ 0 h 1600474"/>
              <a:gd name="connsiteX0" fmla="*/ 0 w 9662615"/>
              <a:gd name="connsiteY0" fmla="*/ 0 h 1679987"/>
              <a:gd name="connsiteX1" fmla="*/ 9662615 w 9662615"/>
              <a:gd name="connsiteY1" fmla="*/ 0 h 1679987"/>
              <a:gd name="connsiteX2" fmla="*/ 9662615 w 9662615"/>
              <a:gd name="connsiteY2" fmla="*/ 1280346 h 1679987"/>
              <a:gd name="connsiteX3" fmla="*/ 9658420 w 9662615"/>
              <a:gd name="connsiteY3" fmla="*/ 1280106 h 1679987"/>
              <a:gd name="connsiteX4" fmla="*/ 9469546 w 9662615"/>
              <a:gd name="connsiteY4" fmla="*/ 1289837 h 1679987"/>
              <a:gd name="connsiteX5" fmla="*/ 9385895 w 9662615"/>
              <a:gd name="connsiteY5" fmla="*/ 1269203 h 1679987"/>
              <a:gd name="connsiteX6" fmla="*/ 9144767 w 9662615"/>
              <a:gd name="connsiteY6" fmla="*/ 1264120 h 1679987"/>
              <a:gd name="connsiteX7" fmla="*/ 8837252 w 9662615"/>
              <a:gd name="connsiteY7" fmla="*/ 1350515 h 1679987"/>
              <a:gd name="connsiteX8" fmla="*/ 8705466 w 9662615"/>
              <a:gd name="connsiteY8" fmla="*/ 1342419 h 1679987"/>
              <a:gd name="connsiteX9" fmla="*/ 8652221 w 9662615"/>
              <a:gd name="connsiteY9" fmla="*/ 1326906 h 1679987"/>
              <a:gd name="connsiteX10" fmla="*/ 8632312 w 9662615"/>
              <a:gd name="connsiteY10" fmla="*/ 1326025 h 1679987"/>
              <a:gd name="connsiteX11" fmla="*/ 8591582 w 9662615"/>
              <a:gd name="connsiteY11" fmla="*/ 1341666 h 1679987"/>
              <a:gd name="connsiteX12" fmla="*/ 8537336 w 9662615"/>
              <a:gd name="connsiteY12" fmla="*/ 1341684 h 1679987"/>
              <a:gd name="connsiteX13" fmla="*/ 8472508 w 9662615"/>
              <a:gd name="connsiteY13" fmla="*/ 1363109 h 1679987"/>
              <a:gd name="connsiteX14" fmla="*/ 8258477 w 9662615"/>
              <a:gd name="connsiteY14" fmla="*/ 1370666 h 1679987"/>
              <a:gd name="connsiteX15" fmla="*/ 8197961 w 9662615"/>
              <a:gd name="connsiteY15" fmla="*/ 1392804 h 1679987"/>
              <a:gd name="connsiteX16" fmla="*/ 8171196 w 9662615"/>
              <a:gd name="connsiteY16" fmla="*/ 1397216 h 1679987"/>
              <a:gd name="connsiteX17" fmla="*/ 8127667 w 9662615"/>
              <a:gd name="connsiteY17" fmla="*/ 1418254 h 1679987"/>
              <a:gd name="connsiteX18" fmla="*/ 7974579 w 9662615"/>
              <a:gd name="connsiteY18" fmla="*/ 1383439 h 1679987"/>
              <a:gd name="connsiteX19" fmla="*/ 7768351 w 9662615"/>
              <a:gd name="connsiteY19" fmla="*/ 1395051 h 1679987"/>
              <a:gd name="connsiteX20" fmla="*/ 7635985 w 9662615"/>
              <a:gd name="connsiteY20" fmla="*/ 1386363 h 1679987"/>
              <a:gd name="connsiteX21" fmla="*/ 7466069 w 9662615"/>
              <a:gd name="connsiteY21" fmla="*/ 1377654 h 1679987"/>
              <a:gd name="connsiteX22" fmla="*/ 7355642 w 9662615"/>
              <a:gd name="connsiteY22" fmla="*/ 1407761 h 1679987"/>
              <a:gd name="connsiteX23" fmla="*/ 7151610 w 9662615"/>
              <a:gd name="connsiteY23" fmla="*/ 1397856 h 1679987"/>
              <a:gd name="connsiteX24" fmla="*/ 7082147 w 9662615"/>
              <a:gd name="connsiteY24" fmla="*/ 1406113 h 1679987"/>
              <a:gd name="connsiteX25" fmla="*/ 7014958 w 9662615"/>
              <a:gd name="connsiteY25" fmla="*/ 1396883 h 1679987"/>
              <a:gd name="connsiteX26" fmla="*/ 6907567 w 9662615"/>
              <a:gd name="connsiteY26" fmla="*/ 1419149 h 1679987"/>
              <a:gd name="connsiteX27" fmla="*/ 6748428 w 9662615"/>
              <a:gd name="connsiteY27" fmla="*/ 1420308 h 1679987"/>
              <a:gd name="connsiteX28" fmla="*/ 6654257 w 9662615"/>
              <a:gd name="connsiteY28" fmla="*/ 1424143 h 1679987"/>
              <a:gd name="connsiteX29" fmla="*/ 6620123 w 9662615"/>
              <a:gd name="connsiteY29" fmla="*/ 1430535 h 1679987"/>
              <a:gd name="connsiteX30" fmla="*/ 6571355 w 9662615"/>
              <a:gd name="connsiteY30" fmla="*/ 1436144 h 1679987"/>
              <a:gd name="connsiteX31" fmla="*/ 6486557 w 9662615"/>
              <a:gd name="connsiteY31" fmla="*/ 1449861 h 1679987"/>
              <a:gd name="connsiteX32" fmla="*/ 6370419 w 9662615"/>
              <a:gd name="connsiteY32" fmla="*/ 1461649 h 1679987"/>
              <a:gd name="connsiteX33" fmla="*/ 6278839 w 9662615"/>
              <a:gd name="connsiteY33" fmla="*/ 1449160 h 1679987"/>
              <a:gd name="connsiteX34" fmla="*/ 6272455 w 9662615"/>
              <a:gd name="connsiteY34" fmla="*/ 1453191 h 1679987"/>
              <a:gd name="connsiteX35" fmla="*/ 6212659 w 9662615"/>
              <a:gd name="connsiteY35" fmla="*/ 1454850 h 1679987"/>
              <a:gd name="connsiteX36" fmla="*/ 6069317 w 9662615"/>
              <a:gd name="connsiteY36" fmla="*/ 1445838 h 1679987"/>
              <a:gd name="connsiteX37" fmla="*/ 5878477 w 9662615"/>
              <a:gd name="connsiteY37" fmla="*/ 1439180 h 1679987"/>
              <a:gd name="connsiteX38" fmla="*/ 5838387 w 9662615"/>
              <a:gd name="connsiteY38" fmla="*/ 1444679 h 1679987"/>
              <a:gd name="connsiteX39" fmla="*/ 5771136 w 9662615"/>
              <a:gd name="connsiteY39" fmla="*/ 1453639 h 1679987"/>
              <a:gd name="connsiteX40" fmla="*/ 5724081 w 9662615"/>
              <a:gd name="connsiteY40" fmla="*/ 1470431 h 1679987"/>
              <a:gd name="connsiteX41" fmla="*/ 5666577 w 9662615"/>
              <a:gd name="connsiteY41" fmla="*/ 1473921 h 1679987"/>
              <a:gd name="connsiteX42" fmla="*/ 5649068 w 9662615"/>
              <a:gd name="connsiteY42" fmla="*/ 1461676 h 1679987"/>
              <a:gd name="connsiteX43" fmla="*/ 5588902 w 9662615"/>
              <a:gd name="connsiteY43" fmla="*/ 1469647 h 1679987"/>
              <a:gd name="connsiteX44" fmla="*/ 5498090 w 9662615"/>
              <a:gd name="connsiteY44" fmla="*/ 1483173 h 1679987"/>
              <a:gd name="connsiteX45" fmla="*/ 5444641 w 9662615"/>
              <a:gd name="connsiteY45" fmla="*/ 1487602 h 1679987"/>
              <a:gd name="connsiteX46" fmla="*/ 5299812 w 9662615"/>
              <a:gd name="connsiteY46" fmla="*/ 1503362 h 1679987"/>
              <a:gd name="connsiteX47" fmla="*/ 5213947 w 9662615"/>
              <a:gd name="connsiteY47" fmla="*/ 1516637 h 1679987"/>
              <a:gd name="connsiteX48" fmla="*/ 5090342 w 9662615"/>
              <a:gd name="connsiteY48" fmla="*/ 1546680 h 1679987"/>
              <a:gd name="connsiteX49" fmla="*/ 5129812 w 9662615"/>
              <a:gd name="connsiteY49" fmla="*/ 1521277 h 1679987"/>
              <a:gd name="connsiteX50" fmla="*/ 5059484 w 9662615"/>
              <a:gd name="connsiteY50" fmla="*/ 1546802 h 1679987"/>
              <a:gd name="connsiteX51" fmla="*/ 5038524 w 9662615"/>
              <a:gd name="connsiteY51" fmla="*/ 1545675 h 1679987"/>
              <a:gd name="connsiteX52" fmla="*/ 5026564 w 9662615"/>
              <a:gd name="connsiteY52" fmla="*/ 1545376 h 1679987"/>
              <a:gd name="connsiteX53" fmla="*/ 4969433 w 9662615"/>
              <a:gd name="connsiteY53" fmla="*/ 1550865 h 1679987"/>
              <a:gd name="connsiteX54" fmla="*/ 4929254 w 9662615"/>
              <a:gd name="connsiteY54" fmla="*/ 1563452 h 1679987"/>
              <a:gd name="connsiteX55" fmla="*/ 4871726 w 9662615"/>
              <a:gd name="connsiteY55" fmla="*/ 1570584 h 1679987"/>
              <a:gd name="connsiteX56" fmla="*/ 4843267 w 9662615"/>
              <a:gd name="connsiteY56" fmla="*/ 1561459 h 1679987"/>
              <a:gd name="connsiteX57" fmla="*/ 4821058 w 9662615"/>
              <a:gd name="connsiteY57" fmla="*/ 1553078 h 1679987"/>
              <a:gd name="connsiteX58" fmla="*/ 4791466 w 9662615"/>
              <a:gd name="connsiteY58" fmla="*/ 1561324 h 1679987"/>
              <a:gd name="connsiteX59" fmla="*/ 4784247 w 9662615"/>
              <a:gd name="connsiteY59" fmla="*/ 1562342 h 1679987"/>
              <a:gd name="connsiteX60" fmla="*/ 4739309 w 9662615"/>
              <a:gd name="connsiteY60" fmla="*/ 1553948 h 1679987"/>
              <a:gd name="connsiteX61" fmla="*/ 4697562 w 9662615"/>
              <a:gd name="connsiteY61" fmla="*/ 1551206 h 1679987"/>
              <a:gd name="connsiteX62" fmla="*/ 4650737 w 9662615"/>
              <a:gd name="connsiteY62" fmla="*/ 1537381 h 1679987"/>
              <a:gd name="connsiteX63" fmla="*/ 4583150 w 9662615"/>
              <a:gd name="connsiteY63" fmla="*/ 1529064 h 1679987"/>
              <a:gd name="connsiteX64" fmla="*/ 4521734 w 9662615"/>
              <a:gd name="connsiteY64" fmla="*/ 1529359 h 1679987"/>
              <a:gd name="connsiteX65" fmla="*/ 4382398 w 9662615"/>
              <a:gd name="connsiteY65" fmla="*/ 1534108 h 1679987"/>
              <a:gd name="connsiteX66" fmla="*/ 4221826 w 9662615"/>
              <a:gd name="connsiteY66" fmla="*/ 1500972 h 1679987"/>
              <a:gd name="connsiteX67" fmla="*/ 4096601 w 9662615"/>
              <a:gd name="connsiteY67" fmla="*/ 1521563 h 1679987"/>
              <a:gd name="connsiteX68" fmla="*/ 3879195 w 9662615"/>
              <a:gd name="connsiteY68" fmla="*/ 1679987 h 1679987"/>
              <a:gd name="connsiteX69" fmla="*/ 3833906 w 9662615"/>
              <a:gd name="connsiteY69" fmla="*/ 1516637 h 1679987"/>
              <a:gd name="connsiteX70" fmla="*/ 3696258 w 9662615"/>
              <a:gd name="connsiteY70" fmla="*/ 1537563 h 1679987"/>
              <a:gd name="connsiteX71" fmla="*/ 3594070 w 9662615"/>
              <a:gd name="connsiteY71" fmla="*/ 1509422 h 1679987"/>
              <a:gd name="connsiteX72" fmla="*/ 3565233 w 9662615"/>
              <a:gd name="connsiteY72" fmla="*/ 1515122 h 1679987"/>
              <a:gd name="connsiteX73" fmla="*/ 3560267 w 9662615"/>
              <a:gd name="connsiteY73" fmla="*/ 1516288 h 1679987"/>
              <a:gd name="connsiteX74" fmla="*/ 3540258 w 9662615"/>
              <a:gd name="connsiteY74" fmla="*/ 1516976 h 1679987"/>
              <a:gd name="connsiteX75" fmla="*/ 3534780 w 9662615"/>
              <a:gd name="connsiteY75" fmla="*/ 1522141 h 1679987"/>
              <a:gd name="connsiteX76" fmla="*/ 3504783 w 9662615"/>
              <a:gd name="connsiteY76" fmla="*/ 1526739 h 1679987"/>
              <a:gd name="connsiteX77" fmla="*/ 3430805 w 9662615"/>
              <a:gd name="connsiteY77" fmla="*/ 1542521 h 1679987"/>
              <a:gd name="connsiteX78" fmla="*/ 3292707 w 9662615"/>
              <a:gd name="connsiteY78" fmla="*/ 1520490 h 1679987"/>
              <a:gd name="connsiteX79" fmla="*/ 3187872 w 9662615"/>
              <a:gd name="connsiteY79" fmla="*/ 1519991 h 1679987"/>
              <a:gd name="connsiteX80" fmla="*/ 3148026 w 9662615"/>
              <a:gd name="connsiteY80" fmla="*/ 1524777 h 1679987"/>
              <a:gd name="connsiteX81" fmla="*/ 3092394 w 9662615"/>
              <a:gd name="connsiteY81" fmla="*/ 1528115 h 1679987"/>
              <a:gd name="connsiteX82" fmla="*/ 2994200 w 9662615"/>
              <a:gd name="connsiteY82" fmla="*/ 1537857 h 1679987"/>
              <a:gd name="connsiteX83" fmla="*/ 2862301 w 9662615"/>
              <a:gd name="connsiteY83" fmla="*/ 1544250 h 1679987"/>
              <a:gd name="connsiteX84" fmla="*/ 2766335 w 9662615"/>
              <a:gd name="connsiteY84" fmla="*/ 1527662 h 1679987"/>
              <a:gd name="connsiteX85" fmla="*/ 2757836 w 9662615"/>
              <a:gd name="connsiteY85" fmla="*/ 1531371 h 1679987"/>
              <a:gd name="connsiteX86" fmla="*/ 2691555 w 9662615"/>
              <a:gd name="connsiteY86" fmla="*/ 1530283 h 1679987"/>
              <a:gd name="connsiteX87" fmla="*/ 2491676 w 9662615"/>
              <a:gd name="connsiteY87" fmla="*/ 1500859 h 1679987"/>
              <a:gd name="connsiteX88" fmla="*/ 2378036 w 9662615"/>
              <a:gd name="connsiteY88" fmla="*/ 1520645 h 1679987"/>
              <a:gd name="connsiteX89" fmla="*/ 2284269 w 9662615"/>
              <a:gd name="connsiteY89" fmla="*/ 1503068 h 1679987"/>
              <a:gd name="connsiteX90" fmla="*/ 2207104 w 9662615"/>
              <a:gd name="connsiteY90" fmla="*/ 1508888 h 1679987"/>
              <a:gd name="connsiteX91" fmla="*/ 2149226 w 9662615"/>
              <a:gd name="connsiteY91" fmla="*/ 1523409 h 1679987"/>
              <a:gd name="connsiteX92" fmla="*/ 2084783 w 9662615"/>
              <a:gd name="connsiteY92" fmla="*/ 1524245 h 1679987"/>
              <a:gd name="connsiteX93" fmla="*/ 2070075 w 9662615"/>
              <a:gd name="connsiteY93" fmla="*/ 1511285 h 1679987"/>
              <a:gd name="connsiteX94" fmla="*/ 2001057 w 9662615"/>
              <a:gd name="connsiteY94" fmla="*/ 1516449 h 1679987"/>
              <a:gd name="connsiteX95" fmla="*/ 1896330 w 9662615"/>
              <a:gd name="connsiteY95" fmla="*/ 1525725 h 1679987"/>
              <a:gd name="connsiteX96" fmla="*/ 1835994 w 9662615"/>
              <a:gd name="connsiteY96" fmla="*/ 1527678 h 1679987"/>
              <a:gd name="connsiteX97" fmla="*/ 1671119 w 9662615"/>
              <a:gd name="connsiteY97" fmla="*/ 1536701 h 1679987"/>
              <a:gd name="connsiteX98" fmla="*/ 1601337 w 9662615"/>
              <a:gd name="connsiteY98" fmla="*/ 1548552 h 1679987"/>
              <a:gd name="connsiteX99" fmla="*/ 1407755 w 9662615"/>
              <a:gd name="connsiteY99" fmla="*/ 1571444 h 1679987"/>
              <a:gd name="connsiteX100" fmla="*/ 1271994 w 9662615"/>
              <a:gd name="connsiteY100" fmla="*/ 1579471 h 1679987"/>
              <a:gd name="connsiteX101" fmla="*/ 1249226 w 9662615"/>
              <a:gd name="connsiteY101" fmla="*/ 1583140 h 1679987"/>
              <a:gd name="connsiteX102" fmla="*/ 1217719 w 9662615"/>
              <a:gd name="connsiteY102" fmla="*/ 1580863 h 1679987"/>
              <a:gd name="connsiteX103" fmla="*/ 1091432 w 9662615"/>
              <a:gd name="connsiteY103" fmla="*/ 1571003 h 1679987"/>
              <a:gd name="connsiteX104" fmla="*/ 992039 w 9662615"/>
              <a:gd name="connsiteY104" fmla="*/ 1556662 h 1679987"/>
              <a:gd name="connsiteX105" fmla="*/ 868264 w 9662615"/>
              <a:gd name="connsiteY105" fmla="*/ 1566392 h 1679987"/>
              <a:gd name="connsiteX106" fmla="*/ 792765 w 9662615"/>
              <a:gd name="connsiteY106" fmla="*/ 1563102 h 1679987"/>
              <a:gd name="connsiteX107" fmla="*/ 669055 w 9662615"/>
              <a:gd name="connsiteY107" fmla="*/ 1543638 h 1679987"/>
              <a:gd name="connsiteX108" fmla="*/ 506152 w 9662615"/>
              <a:gd name="connsiteY108" fmla="*/ 1549124 h 1679987"/>
              <a:gd name="connsiteX109" fmla="*/ 472797 w 9662615"/>
              <a:gd name="connsiteY109" fmla="*/ 1568904 h 1679987"/>
              <a:gd name="connsiteX110" fmla="*/ 427864 w 9662615"/>
              <a:gd name="connsiteY110" fmla="*/ 1580848 h 1679987"/>
              <a:gd name="connsiteX111" fmla="*/ 408381 w 9662615"/>
              <a:gd name="connsiteY111" fmla="*/ 1552940 h 1679987"/>
              <a:gd name="connsiteX112" fmla="*/ 267163 w 9662615"/>
              <a:gd name="connsiteY112" fmla="*/ 1531913 h 1679987"/>
              <a:gd name="connsiteX113" fmla="*/ 196644 w 9662615"/>
              <a:gd name="connsiteY113" fmla="*/ 1524565 h 1679987"/>
              <a:gd name="connsiteX114" fmla="*/ 86819 w 9662615"/>
              <a:gd name="connsiteY114" fmla="*/ 1519517 h 1679987"/>
              <a:gd name="connsiteX115" fmla="*/ 53369 w 9662615"/>
              <a:gd name="connsiteY115" fmla="*/ 1516853 h 1679987"/>
              <a:gd name="connsiteX116" fmla="*/ 2359 w 9662615"/>
              <a:gd name="connsiteY116" fmla="*/ 1515247 h 1679987"/>
              <a:gd name="connsiteX117" fmla="*/ 0 w 9662615"/>
              <a:gd name="connsiteY117" fmla="*/ 1514932 h 1679987"/>
              <a:gd name="connsiteX118" fmla="*/ 0 w 9662615"/>
              <a:gd name="connsiteY118" fmla="*/ 0 h 1679987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723719"/>
              <a:gd name="connsiteX1" fmla="*/ 9662615 w 9662615"/>
              <a:gd name="connsiteY1" fmla="*/ 0 h 1723719"/>
              <a:gd name="connsiteX2" fmla="*/ 9662615 w 9662615"/>
              <a:gd name="connsiteY2" fmla="*/ 1280346 h 1723719"/>
              <a:gd name="connsiteX3" fmla="*/ 9658420 w 9662615"/>
              <a:gd name="connsiteY3" fmla="*/ 1280106 h 1723719"/>
              <a:gd name="connsiteX4" fmla="*/ 9469546 w 9662615"/>
              <a:gd name="connsiteY4" fmla="*/ 1289837 h 1723719"/>
              <a:gd name="connsiteX5" fmla="*/ 9385895 w 9662615"/>
              <a:gd name="connsiteY5" fmla="*/ 1269203 h 1723719"/>
              <a:gd name="connsiteX6" fmla="*/ 9144767 w 9662615"/>
              <a:gd name="connsiteY6" fmla="*/ 1264120 h 1723719"/>
              <a:gd name="connsiteX7" fmla="*/ 8837252 w 9662615"/>
              <a:gd name="connsiteY7" fmla="*/ 1350515 h 1723719"/>
              <a:gd name="connsiteX8" fmla="*/ 8705466 w 9662615"/>
              <a:gd name="connsiteY8" fmla="*/ 1342419 h 1723719"/>
              <a:gd name="connsiteX9" fmla="*/ 8652221 w 9662615"/>
              <a:gd name="connsiteY9" fmla="*/ 1326906 h 1723719"/>
              <a:gd name="connsiteX10" fmla="*/ 8632312 w 9662615"/>
              <a:gd name="connsiteY10" fmla="*/ 1326025 h 1723719"/>
              <a:gd name="connsiteX11" fmla="*/ 8591582 w 9662615"/>
              <a:gd name="connsiteY11" fmla="*/ 1341666 h 1723719"/>
              <a:gd name="connsiteX12" fmla="*/ 8537336 w 9662615"/>
              <a:gd name="connsiteY12" fmla="*/ 1341684 h 1723719"/>
              <a:gd name="connsiteX13" fmla="*/ 8472508 w 9662615"/>
              <a:gd name="connsiteY13" fmla="*/ 1363109 h 1723719"/>
              <a:gd name="connsiteX14" fmla="*/ 8258477 w 9662615"/>
              <a:gd name="connsiteY14" fmla="*/ 1370666 h 1723719"/>
              <a:gd name="connsiteX15" fmla="*/ 8197961 w 9662615"/>
              <a:gd name="connsiteY15" fmla="*/ 1392804 h 1723719"/>
              <a:gd name="connsiteX16" fmla="*/ 8171196 w 9662615"/>
              <a:gd name="connsiteY16" fmla="*/ 1397216 h 1723719"/>
              <a:gd name="connsiteX17" fmla="*/ 8127667 w 9662615"/>
              <a:gd name="connsiteY17" fmla="*/ 1418254 h 1723719"/>
              <a:gd name="connsiteX18" fmla="*/ 7974579 w 9662615"/>
              <a:gd name="connsiteY18" fmla="*/ 1383439 h 1723719"/>
              <a:gd name="connsiteX19" fmla="*/ 7768351 w 9662615"/>
              <a:gd name="connsiteY19" fmla="*/ 1395051 h 1723719"/>
              <a:gd name="connsiteX20" fmla="*/ 7635985 w 9662615"/>
              <a:gd name="connsiteY20" fmla="*/ 1386363 h 1723719"/>
              <a:gd name="connsiteX21" fmla="*/ 7466069 w 9662615"/>
              <a:gd name="connsiteY21" fmla="*/ 1377654 h 1723719"/>
              <a:gd name="connsiteX22" fmla="*/ 7355642 w 9662615"/>
              <a:gd name="connsiteY22" fmla="*/ 1407761 h 1723719"/>
              <a:gd name="connsiteX23" fmla="*/ 7151610 w 9662615"/>
              <a:gd name="connsiteY23" fmla="*/ 1397856 h 1723719"/>
              <a:gd name="connsiteX24" fmla="*/ 7082147 w 9662615"/>
              <a:gd name="connsiteY24" fmla="*/ 1406113 h 1723719"/>
              <a:gd name="connsiteX25" fmla="*/ 7014958 w 9662615"/>
              <a:gd name="connsiteY25" fmla="*/ 1396883 h 1723719"/>
              <a:gd name="connsiteX26" fmla="*/ 6907567 w 9662615"/>
              <a:gd name="connsiteY26" fmla="*/ 1419149 h 1723719"/>
              <a:gd name="connsiteX27" fmla="*/ 6748428 w 9662615"/>
              <a:gd name="connsiteY27" fmla="*/ 1420308 h 1723719"/>
              <a:gd name="connsiteX28" fmla="*/ 6654257 w 9662615"/>
              <a:gd name="connsiteY28" fmla="*/ 1424143 h 1723719"/>
              <a:gd name="connsiteX29" fmla="*/ 6620123 w 9662615"/>
              <a:gd name="connsiteY29" fmla="*/ 1430535 h 1723719"/>
              <a:gd name="connsiteX30" fmla="*/ 6571355 w 9662615"/>
              <a:gd name="connsiteY30" fmla="*/ 1436144 h 1723719"/>
              <a:gd name="connsiteX31" fmla="*/ 6486557 w 9662615"/>
              <a:gd name="connsiteY31" fmla="*/ 1449861 h 1723719"/>
              <a:gd name="connsiteX32" fmla="*/ 6370419 w 9662615"/>
              <a:gd name="connsiteY32" fmla="*/ 1461649 h 1723719"/>
              <a:gd name="connsiteX33" fmla="*/ 6278839 w 9662615"/>
              <a:gd name="connsiteY33" fmla="*/ 1449160 h 1723719"/>
              <a:gd name="connsiteX34" fmla="*/ 6272455 w 9662615"/>
              <a:gd name="connsiteY34" fmla="*/ 1453191 h 1723719"/>
              <a:gd name="connsiteX35" fmla="*/ 6212659 w 9662615"/>
              <a:gd name="connsiteY35" fmla="*/ 1454850 h 1723719"/>
              <a:gd name="connsiteX36" fmla="*/ 6069317 w 9662615"/>
              <a:gd name="connsiteY36" fmla="*/ 1445838 h 1723719"/>
              <a:gd name="connsiteX37" fmla="*/ 5878477 w 9662615"/>
              <a:gd name="connsiteY37" fmla="*/ 1439180 h 1723719"/>
              <a:gd name="connsiteX38" fmla="*/ 5838387 w 9662615"/>
              <a:gd name="connsiteY38" fmla="*/ 1444679 h 1723719"/>
              <a:gd name="connsiteX39" fmla="*/ 5771136 w 9662615"/>
              <a:gd name="connsiteY39" fmla="*/ 1453639 h 1723719"/>
              <a:gd name="connsiteX40" fmla="*/ 5724081 w 9662615"/>
              <a:gd name="connsiteY40" fmla="*/ 1470431 h 1723719"/>
              <a:gd name="connsiteX41" fmla="*/ 5666577 w 9662615"/>
              <a:gd name="connsiteY41" fmla="*/ 1473921 h 1723719"/>
              <a:gd name="connsiteX42" fmla="*/ 5649068 w 9662615"/>
              <a:gd name="connsiteY42" fmla="*/ 1461676 h 1723719"/>
              <a:gd name="connsiteX43" fmla="*/ 5588902 w 9662615"/>
              <a:gd name="connsiteY43" fmla="*/ 1469647 h 1723719"/>
              <a:gd name="connsiteX44" fmla="*/ 5498090 w 9662615"/>
              <a:gd name="connsiteY44" fmla="*/ 1483173 h 1723719"/>
              <a:gd name="connsiteX45" fmla="*/ 5444641 w 9662615"/>
              <a:gd name="connsiteY45" fmla="*/ 1487602 h 1723719"/>
              <a:gd name="connsiteX46" fmla="*/ 5299812 w 9662615"/>
              <a:gd name="connsiteY46" fmla="*/ 1503362 h 1723719"/>
              <a:gd name="connsiteX47" fmla="*/ 5213947 w 9662615"/>
              <a:gd name="connsiteY47" fmla="*/ 1516637 h 1723719"/>
              <a:gd name="connsiteX48" fmla="*/ 5090342 w 9662615"/>
              <a:gd name="connsiteY48" fmla="*/ 1546680 h 1723719"/>
              <a:gd name="connsiteX49" fmla="*/ 5129812 w 9662615"/>
              <a:gd name="connsiteY49" fmla="*/ 1521277 h 1723719"/>
              <a:gd name="connsiteX50" fmla="*/ 5059484 w 9662615"/>
              <a:gd name="connsiteY50" fmla="*/ 1546802 h 1723719"/>
              <a:gd name="connsiteX51" fmla="*/ 5038524 w 9662615"/>
              <a:gd name="connsiteY51" fmla="*/ 1545675 h 1723719"/>
              <a:gd name="connsiteX52" fmla="*/ 5026564 w 9662615"/>
              <a:gd name="connsiteY52" fmla="*/ 1545376 h 1723719"/>
              <a:gd name="connsiteX53" fmla="*/ 4969433 w 9662615"/>
              <a:gd name="connsiteY53" fmla="*/ 1550865 h 1723719"/>
              <a:gd name="connsiteX54" fmla="*/ 4929254 w 9662615"/>
              <a:gd name="connsiteY54" fmla="*/ 1563452 h 1723719"/>
              <a:gd name="connsiteX55" fmla="*/ 4871726 w 9662615"/>
              <a:gd name="connsiteY55" fmla="*/ 1570584 h 1723719"/>
              <a:gd name="connsiteX56" fmla="*/ 4843267 w 9662615"/>
              <a:gd name="connsiteY56" fmla="*/ 1561459 h 1723719"/>
              <a:gd name="connsiteX57" fmla="*/ 4821058 w 9662615"/>
              <a:gd name="connsiteY57" fmla="*/ 1553078 h 1723719"/>
              <a:gd name="connsiteX58" fmla="*/ 4791466 w 9662615"/>
              <a:gd name="connsiteY58" fmla="*/ 1561324 h 1723719"/>
              <a:gd name="connsiteX59" fmla="*/ 4784247 w 9662615"/>
              <a:gd name="connsiteY59" fmla="*/ 1562342 h 1723719"/>
              <a:gd name="connsiteX60" fmla="*/ 4739309 w 9662615"/>
              <a:gd name="connsiteY60" fmla="*/ 1553948 h 1723719"/>
              <a:gd name="connsiteX61" fmla="*/ 4697562 w 9662615"/>
              <a:gd name="connsiteY61" fmla="*/ 1551206 h 1723719"/>
              <a:gd name="connsiteX62" fmla="*/ 4650737 w 9662615"/>
              <a:gd name="connsiteY62" fmla="*/ 1537381 h 1723719"/>
              <a:gd name="connsiteX63" fmla="*/ 4583150 w 9662615"/>
              <a:gd name="connsiteY63" fmla="*/ 1529064 h 1723719"/>
              <a:gd name="connsiteX64" fmla="*/ 4521734 w 9662615"/>
              <a:gd name="connsiteY64" fmla="*/ 1529359 h 1723719"/>
              <a:gd name="connsiteX65" fmla="*/ 4382398 w 9662615"/>
              <a:gd name="connsiteY65" fmla="*/ 1534108 h 1723719"/>
              <a:gd name="connsiteX66" fmla="*/ 4221826 w 9662615"/>
              <a:gd name="connsiteY66" fmla="*/ 1500972 h 1723719"/>
              <a:gd name="connsiteX67" fmla="*/ 4096601 w 9662615"/>
              <a:gd name="connsiteY67" fmla="*/ 1521563 h 1723719"/>
              <a:gd name="connsiteX68" fmla="*/ 3970635 w 9662615"/>
              <a:gd name="connsiteY68" fmla="*/ 1723719 h 1723719"/>
              <a:gd name="connsiteX69" fmla="*/ 3833906 w 9662615"/>
              <a:gd name="connsiteY69" fmla="*/ 1516637 h 1723719"/>
              <a:gd name="connsiteX70" fmla="*/ 3696258 w 9662615"/>
              <a:gd name="connsiteY70" fmla="*/ 1537563 h 1723719"/>
              <a:gd name="connsiteX71" fmla="*/ 3594070 w 9662615"/>
              <a:gd name="connsiteY71" fmla="*/ 1509422 h 1723719"/>
              <a:gd name="connsiteX72" fmla="*/ 3565233 w 9662615"/>
              <a:gd name="connsiteY72" fmla="*/ 1515122 h 1723719"/>
              <a:gd name="connsiteX73" fmla="*/ 3560267 w 9662615"/>
              <a:gd name="connsiteY73" fmla="*/ 1516288 h 1723719"/>
              <a:gd name="connsiteX74" fmla="*/ 3540258 w 9662615"/>
              <a:gd name="connsiteY74" fmla="*/ 1516976 h 1723719"/>
              <a:gd name="connsiteX75" fmla="*/ 3534780 w 9662615"/>
              <a:gd name="connsiteY75" fmla="*/ 1522141 h 1723719"/>
              <a:gd name="connsiteX76" fmla="*/ 3504783 w 9662615"/>
              <a:gd name="connsiteY76" fmla="*/ 1526739 h 1723719"/>
              <a:gd name="connsiteX77" fmla="*/ 3430805 w 9662615"/>
              <a:gd name="connsiteY77" fmla="*/ 1542521 h 1723719"/>
              <a:gd name="connsiteX78" fmla="*/ 3292707 w 9662615"/>
              <a:gd name="connsiteY78" fmla="*/ 1520490 h 1723719"/>
              <a:gd name="connsiteX79" fmla="*/ 3187872 w 9662615"/>
              <a:gd name="connsiteY79" fmla="*/ 1519991 h 1723719"/>
              <a:gd name="connsiteX80" fmla="*/ 3148026 w 9662615"/>
              <a:gd name="connsiteY80" fmla="*/ 1524777 h 1723719"/>
              <a:gd name="connsiteX81" fmla="*/ 3092394 w 9662615"/>
              <a:gd name="connsiteY81" fmla="*/ 1528115 h 1723719"/>
              <a:gd name="connsiteX82" fmla="*/ 2994200 w 9662615"/>
              <a:gd name="connsiteY82" fmla="*/ 1537857 h 1723719"/>
              <a:gd name="connsiteX83" fmla="*/ 2862301 w 9662615"/>
              <a:gd name="connsiteY83" fmla="*/ 1544250 h 1723719"/>
              <a:gd name="connsiteX84" fmla="*/ 2766335 w 9662615"/>
              <a:gd name="connsiteY84" fmla="*/ 1527662 h 1723719"/>
              <a:gd name="connsiteX85" fmla="*/ 2757836 w 9662615"/>
              <a:gd name="connsiteY85" fmla="*/ 1531371 h 1723719"/>
              <a:gd name="connsiteX86" fmla="*/ 2691555 w 9662615"/>
              <a:gd name="connsiteY86" fmla="*/ 1530283 h 1723719"/>
              <a:gd name="connsiteX87" fmla="*/ 2491676 w 9662615"/>
              <a:gd name="connsiteY87" fmla="*/ 1500859 h 1723719"/>
              <a:gd name="connsiteX88" fmla="*/ 2378036 w 9662615"/>
              <a:gd name="connsiteY88" fmla="*/ 1520645 h 1723719"/>
              <a:gd name="connsiteX89" fmla="*/ 2284269 w 9662615"/>
              <a:gd name="connsiteY89" fmla="*/ 1503068 h 1723719"/>
              <a:gd name="connsiteX90" fmla="*/ 2207104 w 9662615"/>
              <a:gd name="connsiteY90" fmla="*/ 1508888 h 1723719"/>
              <a:gd name="connsiteX91" fmla="*/ 2149226 w 9662615"/>
              <a:gd name="connsiteY91" fmla="*/ 1523409 h 1723719"/>
              <a:gd name="connsiteX92" fmla="*/ 2084783 w 9662615"/>
              <a:gd name="connsiteY92" fmla="*/ 1524245 h 1723719"/>
              <a:gd name="connsiteX93" fmla="*/ 2070075 w 9662615"/>
              <a:gd name="connsiteY93" fmla="*/ 1511285 h 1723719"/>
              <a:gd name="connsiteX94" fmla="*/ 2001057 w 9662615"/>
              <a:gd name="connsiteY94" fmla="*/ 1516449 h 1723719"/>
              <a:gd name="connsiteX95" fmla="*/ 1896330 w 9662615"/>
              <a:gd name="connsiteY95" fmla="*/ 1525725 h 1723719"/>
              <a:gd name="connsiteX96" fmla="*/ 1835994 w 9662615"/>
              <a:gd name="connsiteY96" fmla="*/ 1527678 h 1723719"/>
              <a:gd name="connsiteX97" fmla="*/ 1671119 w 9662615"/>
              <a:gd name="connsiteY97" fmla="*/ 1536701 h 1723719"/>
              <a:gd name="connsiteX98" fmla="*/ 1601337 w 9662615"/>
              <a:gd name="connsiteY98" fmla="*/ 1548552 h 1723719"/>
              <a:gd name="connsiteX99" fmla="*/ 1407755 w 9662615"/>
              <a:gd name="connsiteY99" fmla="*/ 1571444 h 1723719"/>
              <a:gd name="connsiteX100" fmla="*/ 1271994 w 9662615"/>
              <a:gd name="connsiteY100" fmla="*/ 1579471 h 1723719"/>
              <a:gd name="connsiteX101" fmla="*/ 1249226 w 9662615"/>
              <a:gd name="connsiteY101" fmla="*/ 1583140 h 1723719"/>
              <a:gd name="connsiteX102" fmla="*/ 1217719 w 9662615"/>
              <a:gd name="connsiteY102" fmla="*/ 1580863 h 1723719"/>
              <a:gd name="connsiteX103" fmla="*/ 1091432 w 9662615"/>
              <a:gd name="connsiteY103" fmla="*/ 1571003 h 1723719"/>
              <a:gd name="connsiteX104" fmla="*/ 992039 w 9662615"/>
              <a:gd name="connsiteY104" fmla="*/ 1556662 h 1723719"/>
              <a:gd name="connsiteX105" fmla="*/ 868264 w 9662615"/>
              <a:gd name="connsiteY105" fmla="*/ 1566392 h 1723719"/>
              <a:gd name="connsiteX106" fmla="*/ 792765 w 9662615"/>
              <a:gd name="connsiteY106" fmla="*/ 1563102 h 1723719"/>
              <a:gd name="connsiteX107" fmla="*/ 669055 w 9662615"/>
              <a:gd name="connsiteY107" fmla="*/ 1543638 h 1723719"/>
              <a:gd name="connsiteX108" fmla="*/ 506152 w 9662615"/>
              <a:gd name="connsiteY108" fmla="*/ 1549124 h 1723719"/>
              <a:gd name="connsiteX109" fmla="*/ 472797 w 9662615"/>
              <a:gd name="connsiteY109" fmla="*/ 1568904 h 1723719"/>
              <a:gd name="connsiteX110" fmla="*/ 427864 w 9662615"/>
              <a:gd name="connsiteY110" fmla="*/ 1580848 h 1723719"/>
              <a:gd name="connsiteX111" fmla="*/ 408381 w 9662615"/>
              <a:gd name="connsiteY111" fmla="*/ 1552940 h 1723719"/>
              <a:gd name="connsiteX112" fmla="*/ 267163 w 9662615"/>
              <a:gd name="connsiteY112" fmla="*/ 1531913 h 1723719"/>
              <a:gd name="connsiteX113" fmla="*/ 196644 w 9662615"/>
              <a:gd name="connsiteY113" fmla="*/ 1524565 h 1723719"/>
              <a:gd name="connsiteX114" fmla="*/ 86819 w 9662615"/>
              <a:gd name="connsiteY114" fmla="*/ 1519517 h 1723719"/>
              <a:gd name="connsiteX115" fmla="*/ 53369 w 9662615"/>
              <a:gd name="connsiteY115" fmla="*/ 1516853 h 1723719"/>
              <a:gd name="connsiteX116" fmla="*/ 2359 w 9662615"/>
              <a:gd name="connsiteY116" fmla="*/ 1515247 h 1723719"/>
              <a:gd name="connsiteX117" fmla="*/ 0 w 9662615"/>
              <a:gd name="connsiteY117" fmla="*/ 1514932 h 1723719"/>
              <a:gd name="connsiteX118" fmla="*/ 0 w 9662615"/>
              <a:gd name="connsiteY118" fmla="*/ 0 h 1723719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18664 w 9662615"/>
              <a:gd name="connsiteY3" fmla="*/ 1331789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408381 w 9662615"/>
              <a:gd name="connsiteY110" fmla="*/ 1552940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40355 w 9662615"/>
              <a:gd name="connsiteY103" fmla="*/ 1560638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71994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91872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601337 w 9662615"/>
              <a:gd name="connsiteY97" fmla="*/ 1548552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920184 w 9662615"/>
              <a:gd name="connsiteY94" fmla="*/ 1533676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9662615" h="1603018">
                <a:moveTo>
                  <a:pt x="0" y="0"/>
                </a:moveTo>
                <a:lnTo>
                  <a:pt x="9662615" y="0"/>
                </a:lnTo>
                <a:lnTo>
                  <a:pt x="9662615" y="1280346"/>
                </a:lnTo>
                <a:lnTo>
                  <a:pt x="9551077" y="1292033"/>
                </a:lnTo>
                <a:cubicBezTo>
                  <a:pt x="9489925" y="1291588"/>
                  <a:pt x="9543615" y="1296257"/>
                  <a:pt x="9469546" y="1289837"/>
                </a:cubicBezTo>
                <a:cubicBezTo>
                  <a:pt x="9413040" y="1331485"/>
                  <a:pt x="9340031" y="1268376"/>
                  <a:pt x="9326260" y="1277155"/>
                </a:cubicBezTo>
                <a:cubicBezTo>
                  <a:pt x="9234251" y="1284900"/>
                  <a:pt x="9225377" y="1258935"/>
                  <a:pt x="9144767" y="1264120"/>
                </a:cubicBezTo>
                <a:cubicBezTo>
                  <a:pt x="9159115" y="1310075"/>
                  <a:pt x="9066692" y="1304806"/>
                  <a:pt x="8976400" y="1326661"/>
                </a:cubicBezTo>
                <a:cubicBezTo>
                  <a:pt x="8931920" y="1325947"/>
                  <a:pt x="8871807" y="1351060"/>
                  <a:pt x="8828711" y="1346394"/>
                </a:cubicBezTo>
                <a:cubicBezTo>
                  <a:pt x="8809650" y="1326213"/>
                  <a:pt x="8718313" y="1358527"/>
                  <a:pt x="8695953" y="1346784"/>
                </a:cubicBezTo>
                <a:cubicBezTo>
                  <a:pt x="8694290" y="1355317"/>
                  <a:pt x="8661526" y="1349865"/>
                  <a:pt x="8652191" y="1345903"/>
                </a:cubicBezTo>
                <a:cubicBezTo>
                  <a:pt x="8641363" y="1349626"/>
                  <a:pt x="8603292" y="1341304"/>
                  <a:pt x="8591582" y="1341666"/>
                </a:cubicBezTo>
                <a:cubicBezTo>
                  <a:pt x="8568421" y="1323004"/>
                  <a:pt x="8565847" y="1352287"/>
                  <a:pt x="8537336" y="1341684"/>
                </a:cubicBezTo>
                <a:cubicBezTo>
                  <a:pt x="8524809" y="1348019"/>
                  <a:pt x="8445703" y="1377667"/>
                  <a:pt x="8416849" y="1367085"/>
                </a:cubicBezTo>
                <a:cubicBezTo>
                  <a:pt x="8350736" y="1379599"/>
                  <a:pt x="8346589" y="1391624"/>
                  <a:pt x="8278355" y="1386569"/>
                </a:cubicBezTo>
                <a:cubicBezTo>
                  <a:pt x="8268756" y="1398649"/>
                  <a:pt x="8183331" y="1371185"/>
                  <a:pt x="8197961" y="1392804"/>
                </a:cubicBezTo>
                <a:cubicBezTo>
                  <a:pt x="8175189" y="1391748"/>
                  <a:pt x="8158503" y="1383145"/>
                  <a:pt x="8171196" y="1397216"/>
                </a:cubicBezTo>
                <a:cubicBezTo>
                  <a:pt x="8141821" y="1397466"/>
                  <a:pt x="8125626" y="1386947"/>
                  <a:pt x="8087910" y="1386449"/>
                </a:cubicBezTo>
                <a:cubicBezTo>
                  <a:pt x="8029319" y="1362701"/>
                  <a:pt x="8020916" y="1407035"/>
                  <a:pt x="7974579" y="1383439"/>
                </a:cubicBezTo>
                <a:cubicBezTo>
                  <a:pt x="7912074" y="1402493"/>
                  <a:pt x="7841761" y="1389550"/>
                  <a:pt x="7768351" y="1395051"/>
                </a:cubicBezTo>
                <a:cubicBezTo>
                  <a:pt x="7741665" y="1390266"/>
                  <a:pt x="7663663" y="1410813"/>
                  <a:pt x="7635985" y="1386363"/>
                </a:cubicBezTo>
                <a:cubicBezTo>
                  <a:pt x="7646173" y="1415707"/>
                  <a:pt x="7542198" y="1378410"/>
                  <a:pt x="7466069" y="1377654"/>
                </a:cubicBezTo>
                <a:cubicBezTo>
                  <a:pt x="7427626" y="1403818"/>
                  <a:pt x="7337822" y="1398948"/>
                  <a:pt x="7355642" y="1407761"/>
                </a:cubicBezTo>
                <a:cubicBezTo>
                  <a:pt x="7270634" y="1390553"/>
                  <a:pt x="7306340" y="1403822"/>
                  <a:pt x="7215220" y="1397856"/>
                </a:cubicBezTo>
                <a:cubicBezTo>
                  <a:pt x="7175381" y="1421457"/>
                  <a:pt x="7122339" y="1428094"/>
                  <a:pt x="7082147" y="1406113"/>
                </a:cubicBezTo>
                <a:cubicBezTo>
                  <a:pt x="7040624" y="1425217"/>
                  <a:pt x="7029993" y="1391726"/>
                  <a:pt x="6987129" y="1404834"/>
                </a:cubicBezTo>
                <a:cubicBezTo>
                  <a:pt x="6953477" y="1411964"/>
                  <a:pt x="6957479" y="1421694"/>
                  <a:pt x="6907567" y="1419149"/>
                </a:cubicBezTo>
                <a:cubicBezTo>
                  <a:pt x="6863513" y="1408514"/>
                  <a:pt x="6803088" y="1434619"/>
                  <a:pt x="6748428" y="1420308"/>
                </a:cubicBezTo>
                <a:cubicBezTo>
                  <a:pt x="6728317" y="1416860"/>
                  <a:pt x="6666046" y="1417296"/>
                  <a:pt x="6654257" y="1424143"/>
                </a:cubicBezTo>
                <a:cubicBezTo>
                  <a:pt x="6641271" y="1425628"/>
                  <a:pt x="6626125" y="1423202"/>
                  <a:pt x="6620123" y="1430535"/>
                </a:cubicBezTo>
                <a:cubicBezTo>
                  <a:pt x="6610208" y="1439359"/>
                  <a:pt x="6564906" y="1425734"/>
                  <a:pt x="6571355" y="1436144"/>
                </a:cubicBezTo>
                <a:cubicBezTo>
                  <a:pt x="6539188" y="1426808"/>
                  <a:pt x="6513602" y="1445293"/>
                  <a:pt x="6486557" y="1449861"/>
                </a:cubicBezTo>
                <a:cubicBezTo>
                  <a:pt x="6461221" y="1440598"/>
                  <a:pt x="6429457" y="1459319"/>
                  <a:pt x="6370419" y="1461649"/>
                </a:cubicBezTo>
                <a:cubicBezTo>
                  <a:pt x="6342558" y="1450937"/>
                  <a:pt x="6330664" y="1463365"/>
                  <a:pt x="6278839" y="1449160"/>
                </a:cubicBezTo>
                <a:cubicBezTo>
                  <a:pt x="6277206" y="1450621"/>
                  <a:pt x="6275057" y="1451978"/>
                  <a:pt x="6272455" y="1453191"/>
                </a:cubicBezTo>
                <a:cubicBezTo>
                  <a:pt x="6257338" y="1460236"/>
                  <a:pt x="6230567" y="1460979"/>
                  <a:pt x="6212659" y="1454850"/>
                </a:cubicBezTo>
                <a:cubicBezTo>
                  <a:pt x="6130994" y="1436046"/>
                  <a:pt x="6135790" y="1448771"/>
                  <a:pt x="6069317" y="1445838"/>
                </a:cubicBezTo>
                <a:cubicBezTo>
                  <a:pt x="5994738" y="1444791"/>
                  <a:pt x="5975991" y="1456673"/>
                  <a:pt x="5878477" y="1439180"/>
                </a:cubicBezTo>
                <a:cubicBezTo>
                  <a:pt x="5870803" y="1447519"/>
                  <a:pt x="5859206" y="1448153"/>
                  <a:pt x="5838387" y="1444679"/>
                </a:cubicBezTo>
                <a:cubicBezTo>
                  <a:pt x="5802317" y="1444778"/>
                  <a:pt x="5810848" y="1465165"/>
                  <a:pt x="5771136" y="1453639"/>
                </a:cubicBezTo>
                <a:cubicBezTo>
                  <a:pt x="5780732" y="1464484"/>
                  <a:pt x="5704275" y="1459369"/>
                  <a:pt x="5724081" y="1470431"/>
                </a:cubicBezTo>
                <a:cubicBezTo>
                  <a:pt x="5703536" y="1480946"/>
                  <a:pt x="5687323" y="1464719"/>
                  <a:pt x="5666577" y="1473921"/>
                </a:cubicBezTo>
                <a:cubicBezTo>
                  <a:pt x="5640974" y="1476520"/>
                  <a:pt x="5678275" y="1461854"/>
                  <a:pt x="5649068" y="1461676"/>
                </a:cubicBezTo>
                <a:cubicBezTo>
                  <a:pt x="5614218" y="1463443"/>
                  <a:pt x="5608578" y="1443299"/>
                  <a:pt x="5588902" y="1469647"/>
                </a:cubicBezTo>
                <a:cubicBezTo>
                  <a:pt x="5550386" y="1464321"/>
                  <a:pt x="5546573" y="1476049"/>
                  <a:pt x="5498090" y="1483173"/>
                </a:cubicBezTo>
                <a:cubicBezTo>
                  <a:pt x="5475226" y="1477314"/>
                  <a:pt x="5459293" y="1480930"/>
                  <a:pt x="5444641" y="1487602"/>
                </a:cubicBezTo>
                <a:cubicBezTo>
                  <a:pt x="5395328" y="1487320"/>
                  <a:pt x="5353572" y="1498007"/>
                  <a:pt x="5299812" y="1503362"/>
                </a:cubicBezTo>
                <a:cubicBezTo>
                  <a:pt x="5238326" y="1497756"/>
                  <a:pt x="5303225" y="1514963"/>
                  <a:pt x="5245752" y="1520612"/>
                </a:cubicBezTo>
                <a:cubicBezTo>
                  <a:pt x="5190753" y="1507732"/>
                  <a:pt x="5205712" y="1518627"/>
                  <a:pt x="5177807" y="1526802"/>
                </a:cubicBezTo>
                <a:lnTo>
                  <a:pt x="5113910" y="1533205"/>
                </a:lnTo>
                <a:lnTo>
                  <a:pt x="5059484" y="1546802"/>
                </a:lnTo>
                <a:lnTo>
                  <a:pt x="5038524" y="1545675"/>
                </a:lnTo>
                <a:lnTo>
                  <a:pt x="5026564" y="1545376"/>
                </a:lnTo>
                <a:cubicBezTo>
                  <a:pt x="5006873" y="1544046"/>
                  <a:pt x="4987701" y="1552900"/>
                  <a:pt x="4969433" y="1550865"/>
                </a:cubicBezTo>
                <a:cubicBezTo>
                  <a:pt x="4943627" y="1555066"/>
                  <a:pt x="4892754" y="1568818"/>
                  <a:pt x="4871726" y="1570584"/>
                </a:cubicBezTo>
                <a:cubicBezTo>
                  <a:pt x="4863638" y="1570310"/>
                  <a:pt x="4846771" y="1559566"/>
                  <a:pt x="4843267" y="1561459"/>
                </a:cubicBezTo>
                <a:lnTo>
                  <a:pt x="4821058" y="1553078"/>
                </a:lnTo>
                <a:lnTo>
                  <a:pt x="4791466" y="1561324"/>
                </a:lnTo>
                <a:lnTo>
                  <a:pt x="4784247" y="1562342"/>
                </a:lnTo>
                <a:cubicBezTo>
                  <a:pt x="4770593" y="1574121"/>
                  <a:pt x="4776816" y="1558072"/>
                  <a:pt x="4739309" y="1553948"/>
                </a:cubicBezTo>
                <a:cubicBezTo>
                  <a:pt x="4684311" y="1578213"/>
                  <a:pt x="4712803" y="1566697"/>
                  <a:pt x="4697562" y="1551206"/>
                </a:cubicBezTo>
                <a:lnTo>
                  <a:pt x="4650737" y="1537381"/>
                </a:lnTo>
                <a:cubicBezTo>
                  <a:pt x="4628208" y="1530633"/>
                  <a:pt x="4609654" y="1567617"/>
                  <a:pt x="4583150" y="1529064"/>
                </a:cubicBezTo>
                <a:cubicBezTo>
                  <a:pt x="4575879" y="1527088"/>
                  <a:pt x="4527005" y="1532552"/>
                  <a:pt x="4521734" y="1529359"/>
                </a:cubicBezTo>
                <a:cubicBezTo>
                  <a:pt x="4457980" y="1517590"/>
                  <a:pt x="4465052" y="1532003"/>
                  <a:pt x="4382398" y="1534108"/>
                </a:cubicBezTo>
                <a:cubicBezTo>
                  <a:pt x="4347480" y="1506889"/>
                  <a:pt x="4310783" y="1494709"/>
                  <a:pt x="4221826" y="1500972"/>
                </a:cubicBezTo>
                <a:cubicBezTo>
                  <a:pt x="4174471" y="1526598"/>
                  <a:pt x="4136675" y="1542031"/>
                  <a:pt x="4096601" y="1521563"/>
                </a:cubicBezTo>
                <a:cubicBezTo>
                  <a:pt x="4015086" y="1550501"/>
                  <a:pt x="3986123" y="1519347"/>
                  <a:pt x="4002441" y="1528912"/>
                </a:cubicBezTo>
                <a:cubicBezTo>
                  <a:pt x="3967120" y="1539744"/>
                  <a:pt x="3931774" y="1526729"/>
                  <a:pt x="3833906" y="1516637"/>
                </a:cubicBezTo>
                <a:cubicBezTo>
                  <a:pt x="3781438" y="1538249"/>
                  <a:pt x="3822855" y="1526006"/>
                  <a:pt x="3763845" y="1501782"/>
                </a:cubicBezTo>
                <a:cubicBezTo>
                  <a:pt x="3734533" y="1525292"/>
                  <a:pt x="3677359" y="1524487"/>
                  <a:pt x="3673583" y="1501471"/>
                </a:cubicBezTo>
                <a:cubicBezTo>
                  <a:pt x="3663687" y="1502855"/>
                  <a:pt x="3650245" y="1528777"/>
                  <a:pt x="3640771" y="1531025"/>
                </a:cubicBezTo>
                <a:lnTo>
                  <a:pt x="3576170" y="1516288"/>
                </a:lnTo>
                <a:lnTo>
                  <a:pt x="3540258" y="1516976"/>
                </a:lnTo>
                <a:lnTo>
                  <a:pt x="3522853" y="1538044"/>
                </a:lnTo>
                <a:lnTo>
                  <a:pt x="3480929" y="1526739"/>
                </a:lnTo>
                <a:cubicBezTo>
                  <a:pt x="3469671" y="1527693"/>
                  <a:pt x="3444273" y="1543724"/>
                  <a:pt x="3430805" y="1542521"/>
                </a:cubicBezTo>
                <a:cubicBezTo>
                  <a:pt x="3386352" y="1529947"/>
                  <a:pt x="3347457" y="1537200"/>
                  <a:pt x="3292707" y="1520490"/>
                </a:cubicBezTo>
                <a:cubicBezTo>
                  <a:pt x="3271897" y="1516147"/>
                  <a:pt x="3203347" y="1513732"/>
                  <a:pt x="3187872" y="1519991"/>
                </a:cubicBezTo>
                <a:cubicBezTo>
                  <a:pt x="3173062" y="1520872"/>
                  <a:pt x="3157325" y="1517771"/>
                  <a:pt x="3148026" y="1524777"/>
                </a:cubicBezTo>
                <a:cubicBezTo>
                  <a:pt x="3133878" y="1533085"/>
                  <a:pt x="3089156" y="1517485"/>
                  <a:pt x="3092394" y="1528115"/>
                </a:cubicBezTo>
                <a:cubicBezTo>
                  <a:pt x="3060512" y="1517374"/>
                  <a:pt x="3025593" y="1534558"/>
                  <a:pt x="2994200" y="1537857"/>
                </a:cubicBezTo>
                <a:cubicBezTo>
                  <a:pt x="2969798" y="1527501"/>
                  <a:pt x="2927999" y="1544636"/>
                  <a:pt x="2862301" y="1544250"/>
                </a:cubicBezTo>
                <a:cubicBezTo>
                  <a:pt x="2835658" y="1532340"/>
                  <a:pt x="2818008" y="1544135"/>
                  <a:pt x="2766335" y="1527662"/>
                </a:cubicBezTo>
                <a:cubicBezTo>
                  <a:pt x="2764004" y="1529036"/>
                  <a:pt x="2761142" y="1530285"/>
                  <a:pt x="2757836" y="1531371"/>
                </a:cubicBezTo>
                <a:cubicBezTo>
                  <a:pt x="2738633" y="1537675"/>
                  <a:pt x="2708957" y="1537188"/>
                  <a:pt x="2691555" y="1530283"/>
                </a:cubicBezTo>
                <a:cubicBezTo>
                  <a:pt x="2608810" y="1507878"/>
                  <a:pt x="2611304" y="1510787"/>
                  <a:pt x="2539383" y="1504835"/>
                </a:cubicBezTo>
                <a:cubicBezTo>
                  <a:pt x="2457862" y="1500384"/>
                  <a:pt x="2478670" y="1542474"/>
                  <a:pt x="2378036" y="1520645"/>
                </a:cubicBezTo>
                <a:cubicBezTo>
                  <a:pt x="2366529" y="1528574"/>
                  <a:pt x="2341629" y="1515421"/>
                  <a:pt x="2320049" y="1511019"/>
                </a:cubicBezTo>
                <a:cubicBezTo>
                  <a:pt x="2280399" y="1509467"/>
                  <a:pt x="2278267" y="1522148"/>
                  <a:pt x="2238909" y="1508888"/>
                </a:cubicBezTo>
                <a:cubicBezTo>
                  <a:pt x="2245444" y="1520095"/>
                  <a:pt x="2163364" y="1519472"/>
                  <a:pt x="2181031" y="1531361"/>
                </a:cubicBezTo>
                <a:cubicBezTo>
                  <a:pt x="2154585" y="1540861"/>
                  <a:pt x="2138796" y="1516056"/>
                  <a:pt x="2112613" y="1524245"/>
                </a:cubicBezTo>
                <a:cubicBezTo>
                  <a:pt x="2083537" y="1525655"/>
                  <a:pt x="2078233" y="1524725"/>
                  <a:pt x="2046221" y="1523212"/>
                </a:cubicBezTo>
                <a:cubicBezTo>
                  <a:pt x="2007296" y="1523373"/>
                  <a:pt x="2032394" y="1491187"/>
                  <a:pt x="2001057" y="1516449"/>
                </a:cubicBezTo>
                <a:cubicBezTo>
                  <a:pt x="1960724" y="1509398"/>
                  <a:pt x="1976058" y="1528820"/>
                  <a:pt x="1920184" y="1533676"/>
                </a:cubicBezTo>
                <a:cubicBezTo>
                  <a:pt x="1897238" y="1526813"/>
                  <a:pt x="1877505" y="1527174"/>
                  <a:pt x="1835994" y="1527678"/>
                </a:cubicBezTo>
                <a:cubicBezTo>
                  <a:pt x="1794483" y="1528182"/>
                  <a:pt x="1726077" y="1533693"/>
                  <a:pt x="1671119" y="1536701"/>
                </a:cubicBezTo>
                <a:cubicBezTo>
                  <a:pt x="1605663" y="1528324"/>
                  <a:pt x="1630763" y="1553523"/>
                  <a:pt x="1565556" y="1556503"/>
                </a:cubicBezTo>
                <a:cubicBezTo>
                  <a:pt x="1501959" y="1539013"/>
                  <a:pt x="1462468" y="1572800"/>
                  <a:pt x="1407755" y="1571444"/>
                </a:cubicBezTo>
                <a:cubicBezTo>
                  <a:pt x="1319286" y="1555448"/>
                  <a:pt x="1429251" y="1585263"/>
                  <a:pt x="1291872" y="1579471"/>
                </a:cubicBezTo>
                <a:cubicBezTo>
                  <a:pt x="1284192" y="1576816"/>
                  <a:pt x="1243590" y="1599390"/>
                  <a:pt x="1245251" y="1603018"/>
                </a:cubicBezTo>
                <a:cubicBezTo>
                  <a:pt x="1236562" y="1601891"/>
                  <a:pt x="1184091" y="1586977"/>
                  <a:pt x="1181938" y="1592789"/>
                </a:cubicBezTo>
                <a:cubicBezTo>
                  <a:pt x="1138153" y="1593474"/>
                  <a:pt x="1130439" y="1578153"/>
                  <a:pt x="1091432" y="1571003"/>
                </a:cubicBezTo>
                <a:cubicBezTo>
                  <a:pt x="1007000" y="1580980"/>
                  <a:pt x="1001377" y="1557850"/>
                  <a:pt x="940355" y="1560638"/>
                </a:cubicBezTo>
                <a:cubicBezTo>
                  <a:pt x="891367" y="1572083"/>
                  <a:pt x="924846" y="1558773"/>
                  <a:pt x="868264" y="1566392"/>
                </a:cubicBezTo>
                <a:cubicBezTo>
                  <a:pt x="848640" y="1547574"/>
                  <a:pt x="814997" y="1568391"/>
                  <a:pt x="792765" y="1563102"/>
                </a:cubicBezTo>
                <a:cubicBezTo>
                  <a:pt x="758082" y="1585102"/>
                  <a:pt x="689950" y="1563038"/>
                  <a:pt x="653153" y="1563516"/>
                </a:cubicBezTo>
                <a:cubicBezTo>
                  <a:pt x="591300" y="1567692"/>
                  <a:pt x="576686" y="1582565"/>
                  <a:pt x="541933" y="1561051"/>
                </a:cubicBezTo>
                <a:cubicBezTo>
                  <a:pt x="537775" y="1570056"/>
                  <a:pt x="508236" y="1570304"/>
                  <a:pt x="472797" y="1568904"/>
                </a:cubicBezTo>
                <a:cubicBezTo>
                  <a:pt x="458898" y="1573560"/>
                  <a:pt x="425270" y="1567476"/>
                  <a:pt x="396059" y="1560970"/>
                </a:cubicBezTo>
                <a:cubicBezTo>
                  <a:pt x="431016" y="1548467"/>
                  <a:pt x="332180" y="1575204"/>
                  <a:pt x="336819" y="1560892"/>
                </a:cubicBezTo>
                <a:cubicBezTo>
                  <a:pt x="292157" y="1552383"/>
                  <a:pt x="263346" y="1557575"/>
                  <a:pt x="267163" y="1531913"/>
                </a:cubicBezTo>
                <a:cubicBezTo>
                  <a:pt x="253228" y="1516946"/>
                  <a:pt x="198100" y="1540864"/>
                  <a:pt x="196644" y="1524565"/>
                </a:cubicBezTo>
                <a:cubicBezTo>
                  <a:pt x="172602" y="1535342"/>
                  <a:pt x="127394" y="1518578"/>
                  <a:pt x="86819" y="1519517"/>
                </a:cubicBezTo>
                <a:cubicBezTo>
                  <a:pt x="78537" y="1512257"/>
                  <a:pt x="69224" y="1512723"/>
                  <a:pt x="53369" y="1516853"/>
                </a:cubicBezTo>
                <a:cubicBezTo>
                  <a:pt x="37131" y="1517503"/>
                  <a:pt x="19976" y="1516838"/>
                  <a:pt x="2359" y="1515247"/>
                </a:cubicBezTo>
                <a:lnTo>
                  <a:pt x="0" y="151493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3FB063-2291-FB9F-05E6-69036872B5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547" y="510999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47CAA-CC85-21C8-A0BB-9601200E9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846" y="2374262"/>
            <a:ext cx="10515600" cy="4351338"/>
          </a:xfrm>
        </p:spPr>
        <p:txBody>
          <a:bodyPr>
            <a:normAutofit fontScale="62500" lnSpcReduction="20000"/>
          </a:bodyPr>
          <a:lstStyle/>
          <a:p>
            <a:pPr indent="-228600" algn="l" rtl="0" eaLnBrk="1" latinLnBrk="0" hangingPunct="1">
              <a:lnSpc>
                <a:spcPct val="90000"/>
              </a:lnSpc>
              <a:spcBef>
                <a:spcPts val="1000"/>
              </a:spcBef>
              <a:buNone/>
            </a:pPr>
            <a:r>
              <a:rPr lang="en-AU" sz="2800" b="1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Effective Prioritisation Strategies:</a:t>
            </a:r>
            <a:endParaRPr lang="en-AU" sz="2800" dirty="0">
              <a:solidFill>
                <a:srgbClr val="000000"/>
              </a:solidFill>
              <a:effectLst/>
              <a:latin typeface="Aptos" panose="020B0004020202020204" pitchFamily="34" charset="0"/>
            </a:endParaRPr>
          </a:p>
          <a:p>
            <a:pPr indent="-228600" algn="l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Prioritisation Based on Risk:</a:t>
            </a:r>
            <a:r>
              <a:rPr lang="en-AU" sz="280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Concentrate on vulnerabilities that could significantly impact critical systems.</a:t>
            </a:r>
          </a:p>
          <a:p>
            <a:pPr lvl="1">
              <a:spcBef>
                <a:spcPts val="1000"/>
              </a:spcBef>
            </a:pPr>
            <a:r>
              <a:rPr lang="en-AU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Familiarise yourself with CVEs.</a:t>
            </a:r>
          </a:p>
          <a:p>
            <a:pPr indent="-228600" algn="l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Automate When Possible:</a:t>
            </a:r>
            <a:r>
              <a:rPr lang="en-AU" sz="280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Implement tools for quick scanning, scoring, and categorising of vulnerabilities.</a:t>
            </a:r>
          </a:p>
          <a:p>
            <a:pPr indent="-228600" algn="l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Establish Clear SLAs:</a:t>
            </a:r>
            <a:r>
              <a:rPr lang="en-AU" sz="280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Set timelines for patching according to severity and risk levels.</a:t>
            </a:r>
          </a:p>
          <a:p>
            <a:pPr indent="-228600" algn="l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Engage with Stakeholders/Product Owners:</a:t>
            </a:r>
            <a:r>
              <a:rPr lang="en-AU" sz="280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Keep teams updated to speed up patch approvals and implementations.</a:t>
            </a:r>
          </a:p>
          <a:p>
            <a:pPr indent="-228600" algn="l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Ongoing Review and Adaptation:</a:t>
            </a:r>
            <a:r>
              <a:rPr lang="en-AU" sz="280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Frequently evaluate the vulnerability landscape and modify priorities as needed.</a:t>
            </a:r>
          </a:p>
          <a:p>
            <a:pPr marL="742950" lvl="1" indent="-285750" algn="l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Understand your environment.</a:t>
            </a:r>
          </a:p>
          <a:p>
            <a:pPr marL="742950" lvl="1" indent="-285750" algn="l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000000"/>
                </a:solidFill>
                <a:latin typeface="Aptos" panose="020B0004020202020204" pitchFamily="34" charset="0"/>
              </a:rPr>
              <a:t>L</a:t>
            </a:r>
            <a:r>
              <a:rPr lang="en-AU" sz="280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egacy operating systems and software.</a:t>
            </a:r>
            <a:endParaRPr lang="en-US" sz="2800" dirty="0">
              <a:solidFill>
                <a:srgbClr val="000000"/>
              </a:solidFill>
              <a:effectLst/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n-AU" sz="3200" i="1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en-US" sz="2900" i="1" dirty="0">
                <a:solidFill>
                  <a:srgbClr val="000000"/>
                </a:solidFill>
                <a:latin typeface="Aptos" panose="020B0004020202020204" pitchFamily="34" charset="0"/>
              </a:rPr>
              <a:t>Taking timely action on key vulnerabilities is more effective than perfect analysis on all.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842C86-CA77-9B8C-4B6C-8E3C59A1D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025" y="857723"/>
            <a:ext cx="5810794" cy="1325563"/>
          </a:xfrm>
        </p:spPr>
        <p:txBody>
          <a:bodyPr/>
          <a:lstStyle/>
          <a:p>
            <a:r>
              <a:rPr lang="en-US" b="1" dirty="0"/>
              <a:t>Overcome the Paralysis</a:t>
            </a:r>
          </a:p>
        </p:txBody>
      </p:sp>
    </p:spTree>
    <p:extLst>
      <p:ext uri="{BB962C8B-B14F-4D97-AF65-F5344CB8AC3E}">
        <p14:creationId xmlns:p14="http://schemas.microsoft.com/office/powerpoint/2010/main" val="3366856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9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AE8755-441D-9C0B-524E-F7643EC13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AU" dirty="0"/>
              <a:t>Spot &amp; Rank the Risks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2A122-ADA5-A3C8-C519-9B0009B80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615934"/>
            <a:ext cx="4958966" cy="3917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000" b="1" dirty="0"/>
              <a:t>Scenario: </a:t>
            </a:r>
            <a:r>
              <a:rPr lang="en-AU" sz="2000" dirty="0"/>
              <a:t>You’re responsible for the security of a small office. </a:t>
            </a:r>
            <a:br>
              <a:rPr lang="en-AU" sz="2000" dirty="0"/>
            </a:br>
            <a:r>
              <a:rPr lang="en-AU" sz="2000" dirty="0"/>
              <a:t>Your assets are listed (see table).</a:t>
            </a:r>
          </a:p>
          <a:p>
            <a:pPr marL="0" indent="0">
              <a:buNone/>
            </a:pPr>
            <a:r>
              <a:rPr lang="en-AU" sz="2000" b="1" dirty="0"/>
              <a:t>Task: </a:t>
            </a:r>
            <a:r>
              <a:rPr lang="en-AU" sz="2000" dirty="0"/>
              <a:t>Identify one possible vulnerability for each asset.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E1ED10D-FFB0-9831-2F6C-0F87D8FAC8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956747"/>
              </p:ext>
            </p:extLst>
          </p:nvPr>
        </p:nvGraphicFramePr>
        <p:xfrm>
          <a:off x="6719367" y="2241624"/>
          <a:ext cx="4788506" cy="3642498"/>
        </p:xfrm>
        <a:graphic>
          <a:graphicData uri="http://schemas.openxmlformats.org/drawingml/2006/table">
            <a:tbl>
              <a:tblPr firstRow="1" bandRow="1">
                <a:noFill/>
                <a:tableStyleId>{69012ECD-51FC-41F1-AA8D-1B2483CD663E}</a:tableStyleId>
              </a:tblPr>
              <a:tblGrid>
                <a:gridCol w="2129924">
                  <a:extLst>
                    <a:ext uri="{9D8B030D-6E8A-4147-A177-3AD203B41FA5}">
                      <a16:colId xmlns:a16="http://schemas.microsoft.com/office/drawing/2014/main" val="2415447840"/>
                    </a:ext>
                  </a:extLst>
                </a:gridCol>
                <a:gridCol w="2658582">
                  <a:extLst>
                    <a:ext uri="{9D8B030D-6E8A-4147-A177-3AD203B41FA5}">
                      <a16:colId xmlns:a16="http://schemas.microsoft.com/office/drawing/2014/main" val="891468031"/>
                    </a:ext>
                  </a:extLst>
                </a:gridCol>
              </a:tblGrid>
              <a:tr h="592685">
                <a:tc>
                  <a:txBody>
                    <a:bodyPr/>
                    <a:lstStyle/>
                    <a:p>
                      <a:r>
                        <a:rPr lang="en-AU" sz="2300" b="0" cap="none" spc="0">
                          <a:solidFill>
                            <a:schemeClr val="tx1"/>
                          </a:solidFill>
                        </a:rPr>
                        <a:t>Asset</a:t>
                      </a:r>
                    </a:p>
                  </a:txBody>
                  <a:tcPr marL="64789" marR="64789" marT="65738" marB="129577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300" b="0" cap="none" spc="0">
                          <a:solidFill>
                            <a:schemeClr val="tx1"/>
                          </a:solidFill>
                        </a:rPr>
                        <a:t>Risk</a:t>
                      </a:r>
                    </a:p>
                  </a:txBody>
                  <a:tcPr marL="64789" marR="64789" marT="65738" marB="129577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0751986"/>
                  </a:ext>
                </a:extLst>
              </a:tr>
              <a:tr h="506301">
                <a:tc>
                  <a:txBody>
                    <a:bodyPr/>
                    <a:lstStyle/>
                    <a:p>
                      <a:r>
                        <a:rPr lang="en-AU" sz="1700" kern="1200" cap="none" spc="0">
                          <a:solidFill>
                            <a:schemeClr val="tx1"/>
                          </a:solidFill>
                          <a:effectLst/>
                        </a:rPr>
                        <a:t>Payroll computer</a:t>
                      </a:r>
                      <a:endParaRPr lang="en-AU" sz="17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789" marR="64789" marT="65738" marB="129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700" kern="1200" cap="none" spc="0">
                          <a:solidFill>
                            <a:schemeClr val="tx1"/>
                          </a:solidFill>
                          <a:effectLst/>
                        </a:rPr>
                        <a:t>No screen lock</a:t>
                      </a:r>
                      <a:endParaRPr lang="en-AU" sz="17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789" marR="64789" marT="65738" marB="129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58996"/>
                  </a:ext>
                </a:extLst>
              </a:tr>
              <a:tr h="50630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700" kern="1200" cap="none" spc="0">
                          <a:solidFill>
                            <a:schemeClr val="tx1"/>
                          </a:solidFill>
                          <a:effectLst/>
                        </a:rPr>
                        <a:t>Cloud file storage</a:t>
                      </a:r>
                      <a:endParaRPr lang="en-AU" sz="17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789" marR="64789" marT="65738" marB="129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700" kern="1200" cap="none" spc="0">
                          <a:solidFill>
                            <a:schemeClr val="tx1"/>
                          </a:solidFill>
                          <a:effectLst/>
                        </a:rPr>
                        <a:t>Default admin password</a:t>
                      </a:r>
                      <a:endParaRPr lang="en-AU" sz="17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789" marR="64789" marT="65738" marB="129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9197156"/>
                  </a:ext>
                </a:extLst>
              </a:tr>
              <a:tr h="7654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700" kern="1200" cap="none" spc="0">
                          <a:solidFill>
                            <a:schemeClr val="tx1"/>
                          </a:solidFill>
                          <a:effectLst/>
                        </a:rPr>
                        <a:t>Reception desk PC</a:t>
                      </a:r>
                      <a:endParaRPr lang="en-AU" sz="17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789" marR="64789" marT="65738" marB="129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1700" kern="1200" cap="none" spc="0">
                          <a:solidFill>
                            <a:schemeClr val="tx1"/>
                          </a:solidFill>
                          <a:effectLst/>
                        </a:rPr>
                        <a:t>Open to everyone on the network</a:t>
                      </a:r>
                      <a:endParaRPr lang="en-AU" sz="17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789" marR="64789" marT="65738" marB="129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775590"/>
                  </a:ext>
                </a:extLst>
              </a:tr>
              <a:tr h="7654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700" kern="1200" cap="none" spc="0">
                          <a:solidFill>
                            <a:schemeClr val="tx1"/>
                          </a:solidFill>
                          <a:effectLst/>
                        </a:rPr>
                        <a:t>Wi-Fi router</a:t>
                      </a:r>
                      <a:endParaRPr lang="en-AU" sz="17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789" marR="64789" marT="65738" marB="129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700" kern="1200" cap="none" spc="0">
                          <a:solidFill>
                            <a:schemeClr val="tx1"/>
                          </a:solidFill>
                          <a:effectLst/>
                        </a:rPr>
                        <a:t>Shared with ex-employees</a:t>
                      </a:r>
                      <a:endParaRPr lang="en-AU" sz="17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789" marR="64789" marT="65738" marB="129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325967"/>
                  </a:ext>
                </a:extLst>
              </a:tr>
              <a:tr h="50630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700" kern="1200" cap="none" spc="0">
                          <a:solidFill>
                            <a:schemeClr val="tx1"/>
                          </a:solidFill>
                          <a:effectLst/>
                        </a:rPr>
                        <a:t>Office printer</a:t>
                      </a:r>
                      <a:endParaRPr lang="en-AU" sz="17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789" marR="64789" marT="65738" marB="129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700" kern="1200" cap="none" spc="0">
                          <a:solidFill>
                            <a:schemeClr val="tx1"/>
                          </a:solidFill>
                          <a:effectLst/>
                        </a:rPr>
                        <a:t>Outdated antivirus</a:t>
                      </a:r>
                      <a:endParaRPr lang="en-AU" sz="17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789" marR="64789" marT="65738" marB="129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4980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10826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D2E3B-D53C-73D7-F7E0-7A893ACDF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Threat Hunting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21C6B-39DD-84B8-C695-8099E5AB5D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8045" y="3196969"/>
            <a:ext cx="5257800" cy="4640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sz="280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No rabbits were harmed!!! 🐇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285C17-3745-A66F-07F7-DAA978AEC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943" y="1717393"/>
            <a:ext cx="4564284" cy="342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460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512B69-D77D-DF9F-CD77-BE86D194E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002" y="623098"/>
            <a:ext cx="5862396" cy="1527048"/>
          </a:xfrm>
        </p:spPr>
        <p:txBody>
          <a:bodyPr anchor="b">
            <a:normAutofit/>
          </a:bodyPr>
          <a:lstStyle/>
          <a:p>
            <a:r>
              <a:rPr lang="en-US" b="1" dirty="0"/>
              <a:t>Threat Hunting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3F673-6714-1E61-6454-F1D4BC419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002" y="2232442"/>
            <a:ext cx="5862396" cy="4096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1800" dirty="0"/>
              <a:t>Where to start, and how deep should you go?</a:t>
            </a:r>
          </a:p>
          <a:p>
            <a:r>
              <a:rPr lang="en-AU" sz="1800" b="1" dirty="0"/>
              <a:t>Scope Creep</a:t>
            </a:r>
            <a:r>
              <a:rPr lang="en-AU" sz="1800" dirty="0"/>
              <a:t>: Too broad a hunt leads to information overload; too narrow, and you risk missing threats.</a:t>
            </a:r>
          </a:p>
          <a:p>
            <a:r>
              <a:rPr lang="en-AU" sz="1800" b="1" dirty="0"/>
              <a:t>Data Deluge</a:t>
            </a:r>
            <a:r>
              <a:rPr lang="en-AU" sz="1800" dirty="0"/>
              <a:t>: Endless logs, alerts, and indicators can overwhelm analysts and obscure what matters most.</a:t>
            </a:r>
          </a:p>
          <a:p>
            <a:r>
              <a:rPr lang="en-AU" sz="1800" b="1" dirty="0"/>
              <a:t>False Leads</a:t>
            </a:r>
            <a:r>
              <a:rPr lang="en-AU" sz="1800" dirty="0"/>
              <a:t>: Chasing incomplete or conflicting data wastes time and resources.</a:t>
            </a:r>
          </a:p>
          <a:p>
            <a:r>
              <a:rPr lang="en-AU" sz="1800" b="1" dirty="0"/>
              <a:t>Burnout</a:t>
            </a:r>
            <a:r>
              <a:rPr lang="en-AU" sz="1800" dirty="0"/>
              <a:t>: Continuous hunting without clear objectives can lead to fatigue and missed threats.</a:t>
            </a:r>
            <a:endParaRPr lang="en-US" sz="1800" dirty="0"/>
          </a:p>
          <a:p>
            <a:pPr marL="0" indent="0">
              <a:buNone/>
            </a:pPr>
            <a:r>
              <a:rPr lang="en-US" sz="1800" i="1" dirty="0"/>
              <a:t>Information overload can lead to missed critical threats and analyst burnout.</a:t>
            </a:r>
          </a:p>
        </p:txBody>
      </p:sp>
      <p:pic>
        <p:nvPicPr>
          <p:cNvPr id="7" name="Graphic 6" descr="Maze">
            <a:extLst>
              <a:ext uri="{FF2B5EF4-FFF2-40B4-BE49-F238E27FC236}">
                <a16:creationId xmlns:a16="http://schemas.microsoft.com/office/drawing/2014/main" id="{3CB2C963-95B7-B5AE-B65B-7A5F846EA2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91395" y="1102440"/>
            <a:ext cx="4681506" cy="468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165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39594-68D2-CF52-5E5D-CD521C48E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0124" y="769937"/>
            <a:ext cx="10029826" cy="3897313"/>
          </a:xfrm>
        </p:spPr>
        <p:txBody>
          <a:bodyPr>
            <a:normAutofit/>
          </a:bodyPr>
          <a:lstStyle/>
          <a:p>
            <a:r>
              <a:rPr lang="en-AU" b="1" i="1" noProof="1"/>
              <a:t>P1s, Rabbit Holes &amp; Real-World Blues:</a:t>
            </a:r>
            <a:br>
              <a:rPr lang="en-AU" b="1" noProof="1"/>
            </a:br>
            <a:r>
              <a:rPr lang="en-AU" b="1" noProof="1"/>
              <a:t>Analyst Dilemmas in Modern Cybersecurity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7EB358-E79F-3236-1061-BC829B13968A}"/>
              </a:ext>
            </a:extLst>
          </p:cNvPr>
          <p:cNvSpPr txBox="1"/>
          <p:nvPr/>
        </p:nvSpPr>
        <p:spPr>
          <a:xfrm>
            <a:off x="2391299" y="4800600"/>
            <a:ext cx="7417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i="1" noProof="1"/>
              <a:t>Navigating urgency, uncertainty, and the unexpected - one alert at a time.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EFB43E9-31AB-E3F2-44EA-F1779313F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1702"/>
            <a:ext cx="12192000" cy="3176298"/>
          </a:xfrm>
          <a:custGeom>
            <a:avLst/>
            <a:gdLst>
              <a:gd name="connsiteX0" fmla="*/ 12192000 w 12192000"/>
              <a:gd name="connsiteY0" fmla="*/ 0 h 3176298"/>
              <a:gd name="connsiteX1" fmla="*/ 12192000 w 12192000"/>
              <a:gd name="connsiteY1" fmla="*/ 3176298 h 3176298"/>
              <a:gd name="connsiteX2" fmla="*/ 0 w 12192000"/>
              <a:gd name="connsiteY2" fmla="*/ 3176298 h 3176298"/>
              <a:gd name="connsiteX3" fmla="*/ 0 w 12192000"/>
              <a:gd name="connsiteY3" fmla="*/ 2264980 h 3176298"/>
              <a:gd name="connsiteX4" fmla="*/ 544 w 12192000"/>
              <a:gd name="connsiteY4" fmla="*/ 2264980 h 3176298"/>
              <a:gd name="connsiteX5" fmla="*/ 544 w 12192000"/>
              <a:gd name="connsiteY5" fmla="*/ 2392219 h 3176298"/>
              <a:gd name="connsiteX6" fmla="*/ 61197 w 12192000"/>
              <a:gd name="connsiteY6" fmla="*/ 2387448 h 3176298"/>
              <a:gd name="connsiteX7" fmla="*/ 119613 w 12192000"/>
              <a:gd name="connsiteY7" fmla="*/ 2369945 h 3176298"/>
              <a:gd name="connsiteX8" fmla="*/ 172384 w 12192000"/>
              <a:gd name="connsiteY8" fmla="*/ 2347084 h 3176298"/>
              <a:gd name="connsiteX9" fmla="*/ 274873 w 12192000"/>
              <a:gd name="connsiteY9" fmla="*/ 2336988 h 3176298"/>
              <a:gd name="connsiteX10" fmla="*/ 307259 w 12192000"/>
              <a:gd name="connsiteY10" fmla="*/ 2331461 h 3176298"/>
              <a:gd name="connsiteX11" fmla="*/ 394511 w 12192000"/>
              <a:gd name="connsiteY11" fmla="*/ 2308601 h 3176298"/>
              <a:gd name="connsiteX12" fmla="*/ 494337 w 12192000"/>
              <a:gd name="connsiteY12" fmla="*/ 2268213 h 3176298"/>
              <a:gd name="connsiteX13" fmla="*/ 546917 w 12192000"/>
              <a:gd name="connsiteY13" fmla="*/ 2283264 h 3176298"/>
              <a:gd name="connsiteX14" fmla="*/ 730754 w 12192000"/>
              <a:gd name="connsiteY14" fmla="*/ 2240780 h 3176298"/>
              <a:gd name="connsiteX15" fmla="*/ 785432 w 12192000"/>
              <a:gd name="connsiteY15" fmla="*/ 2218682 h 3176298"/>
              <a:gd name="connsiteX16" fmla="*/ 801053 w 12192000"/>
              <a:gd name="connsiteY16" fmla="*/ 2204013 h 3176298"/>
              <a:gd name="connsiteX17" fmla="*/ 858205 w 12192000"/>
              <a:gd name="connsiteY17" fmla="*/ 2169532 h 3176298"/>
              <a:gd name="connsiteX18" fmla="*/ 949646 w 12192000"/>
              <a:gd name="connsiteY18" fmla="*/ 2157340 h 3176298"/>
              <a:gd name="connsiteX19" fmla="*/ 960887 w 12192000"/>
              <a:gd name="connsiteY19" fmla="*/ 2150099 h 3176298"/>
              <a:gd name="connsiteX20" fmla="*/ 977653 w 12192000"/>
              <a:gd name="connsiteY20" fmla="*/ 2138480 h 3176298"/>
              <a:gd name="connsiteX21" fmla="*/ 1071762 w 12192000"/>
              <a:gd name="connsiteY21" fmla="*/ 2117905 h 3176298"/>
              <a:gd name="connsiteX22" fmla="*/ 1092527 w 12192000"/>
              <a:gd name="connsiteY22" fmla="*/ 2111428 h 3176298"/>
              <a:gd name="connsiteX23" fmla="*/ 1109865 w 12192000"/>
              <a:gd name="connsiteY23" fmla="*/ 2100568 h 3176298"/>
              <a:gd name="connsiteX24" fmla="*/ 1162823 w 12192000"/>
              <a:gd name="connsiteY24" fmla="*/ 2075613 h 3176298"/>
              <a:gd name="connsiteX25" fmla="*/ 1206641 w 12192000"/>
              <a:gd name="connsiteY25" fmla="*/ 2074851 h 3176298"/>
              <a:gd name="connsiteX26" fmla="*/ 1267411 w 12192000"/>
              <a:gd name="connsiteY26" fmla="*/ 2060753 h 3176298"/>
              <a:gd name="connsiteX27" fmla="*/ 1380762 w 12192000"/>
              <a:gd name="connsiteY27" fmla="*/ 2046847 h 3176298"/>
              <a:gd name="connsiteX28" fmla="*/ 1404006 w 12192000"/>
              <a:gd name="connsiteY28" fmla="*/ 2038844 h 3176298"/>
              <a:gd name="connsiteX29" fmla="*/ 1544598 w 12192000"/>
              <a:gd name="connsiteY29" fmla="*/ 2000932 h 3176298"/>
              <a:gd name="connsiteX30" fmla="*/ 1657188 w 12192000"/>
              <a:gd name="connsiteY30" fmla="*/ 2001697 h 3176298"/>
              <a:gd name="connsiteX31" fmla="*/ 1665950 w 12192000"/>
              <a:gd name="connsiteY31" fmla="*/ 2003411 h 3176298"/>
              <a:gd name="connsiteX32" fmla="*/ 1709006 w 12192000"/>
              <a:gd name="connsiteY32" fmla="*/ 2015983 h 3176298"/>
              <a:gd name="connsiteX33" fmla="*/ 1775684 w 12192000"/>
              <a:gd name="connsiteY33" fmla="*/ 2012555 h 3176298"/>
              <a:gd name="connsiteX34" fmla="*/ 1821596 w 12192000"/>
              <a:gd name="connsiteY34" fmla="*/ 1995218 h 3176298"/>
              <a:gd name="connsiteX35" fmla="*/ 1878748 w 12192000"/>
              <a:gd name="connsiteY35" fmla="*/ 1994457 h 3176298"/>
              <a:gd name="connsiteX36" fmla="*/ 1944092 w 12192000"/>
              <a:gd name="connsiteY36" fmla="*/ 2005315 h 3176298"/>
              <a:gd name="connsiteX37" fmla="*/ 1973429 w 12192000"/>
              <a:gd name="connsiteY37" fmla="*/ 2007601 h 3176298"/>
              <a:gd name="connsiteX38" fmla="*/ 2054013 w 12192000"/>
              <a:gd name="connsiteY38" fmla="*/ 2030082 h 3176298"/>
              <a:gd name="connsiteX39" fmla="*/ 2102021 w 12192000"/>
              <a:gd name="connsiteY39" fmla="*/ 2024557 h 3176298"/>
              <a:gd name="connsiteX40" fmla="*/ 2149267 w 12192000"/>
              <a:gd name="connsiteY40" fmla="*/ 2009697 h 3176298"/>
              <a:gd name="connsiteX41" fmla="*/ 2179556 w 12192000"/>
              <a:gd name="connsiteY41" fmla="*/ 1995409 h 3176298"/>
              <a:gd name="connsiteX42" fmla="*/ 2240710 w 12192000"/>
              <a:gd name="connsiteY42" fmla="*/ 1985312 h 3176298"/>
              <a:gd name="connsiteX43" fmla="*/ 2251948 w 12192000"/>
              <a:gd name="connsiteY43" fmla="*/ 1986836 h 3176298"/>
              <a:gd name="connsiteX44" fmla="*/ 2434456 w 12192000"/>
              <a:gd name="connsiteY44" fmla="*/ 1999410 h 3176298"/>
              <a:gd name="connsiteX45" fmla="*/ 2506847 w 12192000"/>
              <a:gd name="connsiteY45" fmla="*/ 2019603 h 3176298"/>
              <a:gd name="connsiteX46" fmla="*/ 2522279 w 12192000"/>
              <a:gd name="connsiteY46" fmla="*/ 2022080 h 3176298"/>
              <a:gd name="connsiteX47" fmla="*/ 2676398 w 12192000"/>
              <a:gd name="connsiteY47" fmla="*/ 2044751 h 3176298"/>
              <a:gd name="connsiteX48" fmla="*/ 2693543 w 12192000"/>
              <a:gd name="connsiteY48" fmla="*/ 2045703 h 3176298"/>
              <a:gd name="connsiteX49" fmla="*/ 2741360 w 12192000"/>
              <a:gd name="connsiteY49" fmla="*/ 2041701 h 3176298"/>
              <a:gd name="connsiteX50" fmla="*/ 2854140 w 12192000"/>
              <a:gd name="connsiteY50" fmla="*/ 2082851 h 3176298"/>
              <a:gd name="connsiteX51" fmla="*/ 2967110 w 12192000"/>
              <a:gd name="connsiteY51" fmla="*/ 2096949 h 3176298"/>
              <a:gd name="connsiteX52" fmla="*/ 3029216 w 12192000"/>
              <a:gd name="connsiteY52" fmla="*/ 2096757 h 3176298"/>
              <a:gd name="connsiteX53" fmla="*/ 3073604 w 12192000"/>
              <a:gd name="connsiteY53" fmla="*/ 2106856 h 3176298"/>
              <a:gd name="connsiteX54" fmla="*/ 3182763 w 12192000"/>
              <a:gd name="connsiteY54" fmla="*/ 2137527 h 3176298"/>
              <a:gd name="connsiteX55" fmla="*/ 3234202 w 12192000"/>
              <a:gd name="connsiteY55" fmla="*/ 2142289 h 3176298"/>
              <a:gd name="connsiteX56" fmla="*/ 3288877 w 12192000"/>
              <a:gd name="connsiteY56" fmla="*/ 2152578 h 3176298"/>
              <a:gd name="connsiteX57" fmla="*/ 3424135 w 12192000"/>
              <a:gd name="connsiteY57" fmla="*/ 2198680 h 3176298"/>
              <a:gd name="connsiteX58" fmla="*/ 3534629 w 12192000"/>
              <a:gd name="connsiteY58" fmla="*/ 2196013 h 3176298"/>
              <a:gd name="connsiteX59" fmla="*/ 3605116 w 12192000"/>
              <a:gd name="connsiteY59" fmla="*/ 2196583 h 3176298"/>
              <a:gd name="connsiteX60" fmla="*/ 3689131 w 12192000"/>
              <a:gd name="connsiteY60" fmla="*/ 2211824 h 3176298"/>
              <a:gd name="connsiteX61" fmla="*/ 3757902 w 12192000"/>
              <a:gd name="connsiteY61" fmla="*/ 2234114 h 3176298"/>
              <a:gd name="connsiteX62" fmla="*/ 3852966 w 12192000"/>
              <a:gd name="connsiteY62" fmla="*/ 2251831 h 3176298"/>
              <a:gd name="connsiteX63" fmla="*/ 3947648 w 12192000"/>
              <a:gd name="connsiteY63" fmla="*/ 2285932 h 3176298"/>
              <a:gd name="connsiteX64" fmla="*/ 4013753 w 12192000"/>
              <a:gd name="connsiteY64" fmla="*/ 2312031 h 3176298"/>
              <a:gd name="connsiteX65" fmla="*/ 4105766 w 12192000"/>
              <a:gd name="connsiteY65" fmla="*/ 2335082 h 3176298"/>
              <a:gd name="connsiteX66" fmla="*/ 4246551 w 12192000"/>
              <a:gd name="connsiteY66" fmla="*/ 2351274 h 3176298"/>
              <a:gd name="connsiteX67" fmla="*/ 4311323 w 12192000"/>
              <a:gd name="connsiteY67" fmla="*/ 2352991 h 3176298"/>
              <a:gd name="connsiteX68" fmla="*/ 4413817 w 12192000"/>
              <a:gd name="connsiteY68" fmla="*/ 2390899 h 3176298"/>
              <a:gd name="connsiteX69" fmla="*/ 4457632 w 12192000"/>
              <a:gd name="connsiteY69" fmla="*/ 2409188 h 3176298"/>
              <a:gd name="connsiteX70" fmla="*/ 4497068 w 12192000"/>
              <a:gd name="connsiteY70" fmla="*/ 2393947 h 3176298"/>
              <a:gd name="connsiteX71" fmla="*/ 4522596 w 12192000"/>
              <a:gd name="connsiteY71" fmla="*/ 2376421 h 3176298"/>
              <a:gd name="connsiteX72" fmla="*/ 4603368 w 12192000"/>
              <a:gd name="connsiteY72" fmla="*/ 2391282 h 3176298"/>
              <a:gd name="connsiteX73" fmla="*/ 4689098 w 12192000"/>
              <a:gd name="connsiteY73" fmla="*/ 2406903 h 3176298"/>
              <a:gd name="connsiteX74" fmla="*/ 4719697 w 12192000"/>
              <a:gd name="connsiteY74" fmla="*/ 2413428 h 3176298"/>
              <a:gd name="connsiteX75" fmla="*/ 4726469 w 12192000"/>
              <a:gd name="connsiteY75" fmla="*/ 2414298 h 3176298"/>
              <a:gd name="connsiteX76" fmla="*/ 4785776 w 12192000"/>
              <a:gd name="connsiteY76" fmla="*/ 2414298 h 3176298"/>
              <a:gd name="connsiteX77" fmla="*/ 4788661 w 12192000"/>
              <a:gd name="connsiteY77" fmla="*/ 2414047 h 3176298"/>
              <a:gd name="connsiteX78" fmla="*/ 4827024 w 12192000"/>
              <a:gd name="connsiteY78" fmla="*/ 2408999 h 3176298"/>
              <a:gd name="connsiteX79" fmla="*/ 4887415 w 12192000"/>
              <a:gd name="connsiteY79" fmla="*/ 2405570 h 3176298"/>
              <a:gd name="connsiteX80" fmla="*/ 4936184 w 12192000"/>
              <a:gd name="connsiteY80" fmla="*/ 2395853 h 3176298"/>
              <a:gd name="connsiteX81" fmla="*/ 4953328 w 12192000"/>
              <a:gd name="connsiteY81" fmla="*/ 2390138 h 3176298"/>
              <a:gd name="connsiteX82" fmla="*/ 5089162 w 12192000"/>
              <a:gd name="connsiteY82" fmla="*/ 2345560 h 3176298"/>
              <a:gd name="connsiteX83" fmla="*/ 5234326 w 12192000"/>
              <a:gd name="connsiteY83" fmla="*/ 2309935 h 3176298"/>
              <a:gd name="connsiteX84" fmla="*/ 5328438 w 12192000"/>
              <a:gd name="connsiteY84" fmla="*/ 2332416 h 3176298"/>
              <a:gd name="connsiteX85" fmla="*/ 5363491 w 12192000"/>
              <a:gd name="connsiteY85" fmla="*/ 2332034 h 3176298"/>
              <a:gd name="connsiteX86" fmla="*/ 5524660 w 12192000"/>
              <a:gd name="connsiteY86" fmla="*/ 2337178 h 3176298"/>
              <a:gd name="connsiteX87" fmla="*/ 5553045 w 12192000"/>
              <a:gd name="connsiteY87" fmla="*/ 2342701 h 3176298"/>
              <a:gd name="connsiteX88" fmla="*/ 5706401 w 12192000"/>
              <a:gd name="connsiteY88" fmla="*/ 2320032 h 3176298"/>
              <a:gd name="connsiteX89" fmla="*/ 5762029 w 12192000"/>
              <a:gd name="connsiteY89" fmla="*/ 2316221 h 3176298"/>
              <a:gd name="connsiteX90" fmla="*/ 5813276 w 12192000"/>
              <a:gd name="connsiteY90" fmla="*/ 2309935 h 3176298"/>
              <a:gd name="connsiteX91" fmla="*/ 5884906 w 12192000"/>
              <a:gd name="connsiteY91" fmla="*/ 2308411 h 3176298"/>
              <a:gd name="connsiteX92" fmla="*/ 5959204 w 12192000"/>
              <a:gd name="connsiteY92" fmla="*/ 2311269 h 3176298"/>
              <a:gd name="connsiteX93" fmla="*/ 6042072 w 12192000"/>
              <a:gd name="connsiteY93" fmla="*/ 2310697 h 3176298"/>
              <a:gd name="connsiteX94" fmla="*/ 6074842 w 12192000"/>
              <a:gd name="connsiteY94" fmla="*/ 2305745 h 3176298"/>
              <a:gd name="connsiteX95" fmla="*/ 6163425 w 12192000"/>
              <a:gd name="connsiteY95" fmla="*/ 2309172 h 3176298"/>
              <a:gd name="connsiteX96" fmla="*/ 6209909 w 12192000"/>
              <a:gd name="connsiteY96" fmla="*/ 2303459 h 3176298"/>
              <a:gd name="connsiteX97" fmla="*/ 6286493 w 12192000"/>
              <a:gd name="connsiteY97" fmla="*/ 2302315 h 3176298"/>
              <a:gd name="connsiteX98" fmla="*/ 6311449 w 12192000"/>
              <a:gd name="connsiteY98" fmla="*/ 2300980 h 3176298"/>
              <a:gd name="connsiteX99" fmla="*/ 6333739 w 12192000"/>
              <a:gd name="connsiteY99" fmla="*/ 2300218 h 3176298"/>
              <a:gd name="connsiteX100" fmla="*/ 6410131 w 12192000"/>
              <a:gd name="connsiteY100" fmla="*/ 2315841 h 3176298"/>
              <a:gd name="connsiteX101" fmla="*/ 6477951 w 12192000"/>
              <a:gd name="connsiteY101" fmla="*/ 2316793 h 3176298"/>
              <a:gd name="connsiteX102" fmla="*/ 6596828 w 12192000"/>
              <a:gd name="connsiteY102" fmla="*/ 2329368 h 3176298"/>
              <a:gd name="connsiteX103" fmla="*/ 6623118 w 12192000"/>
              <a:gd name="connsiteY103" fmla="*/ 2324985 h 3176298"/>
              <a:gd name="connsiteX104" fmla="*/ 6705417 w 12192000"/>
              <a:gd name="connsiteY104" fmla="*/ 2323272 h 3176298"/>
              <a:gd name="connsiteX105" fmla="*/ 6752283 w 12192000"/>
              <a:gd name="connsiteY105" fmla="*/ 2321937 h 3176298"/>
              <a:gd name="connsiteX106" fmla="*/ 6810195 w 12192000"/>
              <a:gd name="connsiteY106" fmla="*/ 2331082 h 3176298"/>
              <a:gd name="connsiteX107" fmla="*/ 6910782 w 12192000"/>
              <a:gd name="connsiteY107" fmla="*/ 2350512 h 3176298"/>
              <a:gd name="connsiteX108" fmla="*/ 6937263 w 12192000"/>
              <a:gd name="connsiteY108" fmla="*/ 2353561 h 3176298"/>
              <a:gd name="connsiteX109" fmla="*/ 6985653 w 12192000"/>
              <a:gd name="connsiteY109" fmla="*/ 2362897 h 3176298"/>
              <a:gd name="connsiteX110" fmla="*/ 6994415 w 12192000"/>
              <a:gd name="connsiteY110" fmla="*/ 2364611 h 3176298"/>
              <a:gd name="connsiteX111" fmla="*/ 7068141 w 12192000"/>
              <a:gd name="connsiteY111" fmla="*/ 2388234 h 3176298"/>
              <a:gd name="connsiteX112" fmla="*/ 7106432 w 12192000"/>
              <a:gd name="connsiteY112" fmla="*/ 2390138 h 3176298"/>
              <a:gd name="connsiteX113" fmla="*/ 7216547 w 12192000"/>
              <a:gd name="connsiteY113" fmla="*/ 2390330 h 3176298"/>
              <a:gd name="connsiteX114" fmla="*/ 7263220 w 12192000"/>
              <a:gd name="connsiteY114" fmla="*/ 2386709 h 3176298"/>
              <a:gd name="connsiteX115" fmla="*/ 7375428 w 12192000"/>
              <a:gd name="connsiteY115" fmla="*/ 2372803 h 3176298"/>
              <a:gd name="connsiteX116" fmla="*/ 7445916 w 12192000"/>
              <a:gd name="connsiteY116" fmla="*/ 2365945 h 3176298"/>
              <a:gd name="connsiteX117" fmla="*/ 7526880 w 12192000"/>
              <a:gd name="connsiteY117" fmla="*/ 2355084 h 3176298"/>
              <a:gd name="connsiteX118" fmla="*/ 7619655 w 12192000"/>
              <a:gd name="connsiteY118" fmla="*/ 2348226 h 3176298"/>
              <a:gd name="connsiteX119" fmla="*/ 7788636 w 12192000"/>
              <a:gd name="connsiteY119" fmla="*/ 2327461 h 3176298"/>
              <a:gd name="connsiteX120" fmla="*/ 7952280 w 12192000"/>
              <a:gd name="connsiteY120" fmla="*/ 2305935 h 3176298"/>
              <a:gd name="connsiteX121" fmla="*/ 8019339 w 12192000"/>
              <a:gd name="connsiteY121" fmla="*/ 2286884 h 3176298"/>
              <a:gd name="connsiteX122" fmla="*/ 8137835 w 12192000"/>
              <a:gd name="connsiteY122" fmla="*/ 2259832 h 3176298"/>
              <a:gd name="connsiteX123" fmla="*/ 8189651 w 12192000"/>
              <a:gd name="connsiteY123" fmla="*/ 2243639 h 3176298"/>
              <a:gd name="connsiteX124" fmla="*/ 8313671 w 12192000"/>
              <a:gd name="connsiteY124" fmla="*/ 2209920 h 3176298"/>
              <a:gd name="connsiteX125" fmla="*/ 8459979 w 12192000"/>
              <a:gd name="connsiteY125" fmla="*/ 2158864 h 3176298"/>
              <a:gd name="connsiteX126" fmla="*/ 8516369 w 12192000"/>
              <a:gd name="connsiteY126" fmla="*/ 2144003 h 3176298"/>
              <a:gd name="connsiteX127" fmla="*/ 8657726 w 12192000"/>
              <a:gd name="connsiteY127" fmla="*/ 2106284 h 3176298"/>
              <a:gd name="connsiteX128" fmla="*/ 8711448 w 12192000"/>
              <a:gd name="connsiteY128" fmla="*/ 2098664 h 3176298"/>
              <a:gd name="connsiteX129" fmla="*/ 8772219 w 12192000"/>
              <a:gd name="connsiteY129" fmla="*/ 2082280 h 3176298"/>
              <a:gd name="connsiteX130" fmla="*/ 8845565 w 12192000"/>
              <a:gd name="connsiteY130" fmla="*/ 2053705 h 3176298"/>
              <a:gd name="connsiteX131" fmla="*/ 8967871 w 12192000"/>
              <a:gd name="connsiteY131" fmla="*/ 2011221 h 3176298"/>
              <a:gd name="connsiteX132" fmla="*/ 9015878 w 12192000"/>
              <a:gd name="connsiteY132" fmla="*/ 2001124 h 3176298"/>
              <a:gd name="connsiteX133" fmla="*/ 9234579 w 12192000"/>
              <a:gd name="connsiteY133" fmla="*/ 1935209 h 3176298"/>
              <a:gd name="connsiteX134" fmla="*/ 9346597 w 12192000"/>
              <a:gd name="connsiteY134" fmla="*/ 1896917 h 3176298"/>
              <a:gd name="connsiteX135" fmla="*/ 9416321 w 12192000"/>
              <a:gd name="connsiteY135" fmla="*/ 1880724 h 3176298"/>
              <a:gd name="connsiteX136" fmla="*/ 9477283 w 12192000"/>
              <a:gd name="connsiteY136" fmla="*/ 1856149 h 3176298"/>
              <a:gd name="connsiteX137" fmla="*/ 9666265 w 12192000"/>
              <a:gd name="connsiteY137" fmla="*/ 1787186 h 3176298"/>
              <a:gd name="connsiteX138" fmla="*/ 9754088 w 12192000"/>
              <a:gd name="connsiteY138" fmla="*/ 1741464 h 3176298"/>
              <a:gd name="connsiteX139" fmla="*/ 9899446 w 12192000"/>
              <a:gd name="connsiteY139" fmla="*/ 1656880 h 3176298"/>
              <a:gd name="connsiteX140" fmla="*/ 9993175 w 12192000"/>
              <a:gd name="connsiteY140" fmla="*/ 1576487 h 3176298"/>
              <a:gd name="connsiteX141" fmla="*/ 10044230 w 12192000"/>
              <a:gd name="connsiteY141" fmla="*/ 1540480 h 3176298"/>
              <a:gd name="connsiteX142" fmla="*/ 10131863 w 12192000"/>
              <a:gd name="connsiteY142" fmla="*/ 1485613 h 3176298"/>
              <a:gd name="connsiteX143" fmla="*/ 10242357 w 12192000"/>
              <a:gd name="connsiteY143" fmla="*/ 1410555 h 3176298"/>
              <a:gd name="connsiteX144" fmla="*/ 10363709 w 12192000"/>
              <a:gd name="connsiteY144" fmla="*/ 1359499 h 3176298"/>
              <a:gd name="connsiteX145" fmla="*/ 10428291 w 12192000"/>
              <a:gd name="connsiteY145" fmla="*/ 1314920 h 3176298"/>
              <a:gd name="connsiteX146" fmla="*/ 10490969 w 12192000"/>
              <a:gd name="connsiteY146" fmla="*/ 1267104 h 3176298"/>
              <a:gd name="connsiteX147" fmla="*/ 10523354 w 12192000"/>
              <a:gd name="connsiteY147" fmla="*/ 1238337 h 3176298"/>
              <a:gd name="connsiteX148" fmla="*/ 10590031 w 12192000"/>
              <a:gd name="connsiteY148" fmla="*/ 1191664 h 3176298"/>
              <a:gd name="connsiteX149" fmla="*/ 10656519 w 12192000"/>
              <a:gd name="connsiteY149" fmla="*/ 1156038 h 3176298"/>
              <a:gd name="connsiteX150" fmla="*/ 10703573 w 12192000"/>
              <a:gd name="connsiteY150" fmla="*/ 1120603 h 3176298"/>
              <a:gd name="connsiteX151" fmla="*/ 10764534 w 12192000"/>
              <a:gd name="connsiteY151" fmla="*/ 1067643 h 3176298"/>
              <a:gd name="connsiteX152" fmla="*/ 10850453 w 12192000"/>
              <a:gd name="connsiteY152" fmla="*/ 1014301 h 3176298"/>
              <a:gd name="connsiteX153" fmla="*/ 10929704 w 12192000"/>
              <a:gd name="connsiteY153" fmla="*/ 980201 h 3176298"/>
              <a:gd name="connsiteX154" fmla="*/ 10967423 w 12192000"/>
              <a:gd name="connsiteY154" fmla="*/ 930289 h 3176298"/>
              <a:gd name="connsiteX155" fmla="*/ 11058869 w 12192000"/>
              <a:gd name="connsiteY155" fmla="*/ 838084 h 3176298"/>
              <a:gd name="connsiteX156" fmla="*/ 11172600 w 12192000"/>
              <a:gd name="connsiteY156" fmla="*/ 762834 h 3176298"/>
              <a:gd name="connsiteX157" fmla="*/ 11275283 w 12192000"/>
              <a:gd name="connsiteY157" fmla="*/ 673676 h 3176298"/>
              <a:gd name="connsiteX158" fmla="*/ 11320623 w 12192000"/>
              <a:gd name="connsiteY158" fmla="*/ 639195 h 3176298"/>
              <a:gd name="connsiteX159" fmla="*/ 11374346 w 12192000"/>
              <a:gd name="connsiteY159" fmla="*/ 601664 h 3176298"/>
              <a:gd name="connsiteX160" fmla="*/ 11448453 w 12192000"/>
              <a:gd name="connsiteY160" fmla="*/ 567755 h 3176298"/>
              <a:gd name="connsiteX161" fmla="*/ 11532275 w 12192000"/>
              <a:gd name="connsiteY161" fmla="*/ 522605 h 3176298"/>
              <a:gd name="connsiteX162" fmla="*/ 11562947 w 12192000"/>
              <a:gd name="connsiteY162" fmla="*/ 486598 h 3176298"/>
              <a:gd name="connsiteX163" fmla="*/ 11672489 w 12192000"/>
              <a:gd name="connsiteY163" fmla="*/ 335337 h 3176298"/>
              <a:gd name="connsiteX164" fmla="*/ 11821656 w 12192000"/>
              <a:gd name="connsiteY164" fmla="*/ 207889 h 3176298"/>
              <a:gd name="connsiteX165" fmla="*/ 11986443 w 12192000"/>
              <a:gd name="connsiteY165" fmla="*/ 104824 h 3176298"/>
              <a:gd name="connsiteX166" fmla="*/ 12026448 w 12192000"/>
              <a:gd name="connsiteY166" fmla="*/ 88821 h 3176298"/>
              <a:gd name="connsiteX167" fmla="*/ 12160947 w 12192000"/>
              <a:gd name="connsiteY167" fmla="*/ 28621 h 3176298"/>
              <a:gd name="connsiteX168" fmla="*/ 12192000 w 12192000"/>
              <a:gd name="connsiteY168" fmla="*/ 0 h 3176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</a:cxnLst>
            <a:rect l="l" t="t" r="r" b="b"/>
            <a:pathLst>
              <a:path w="12192000" h="3176298">
                <a:moveTo>
                  <a:pt x="12192000" y="0"/>
                </a:moveTo>
                <a:lnTo>
                  <a:pt x="12192000" y="3176298"/>
                </a:lnTo>
                <a:lnTo>
                  <a:pt x="0" y="3176298"/>
                </a:lnTo>
                <a:lnTo>
                  <a:pt x="0" y="2264980"/>
                </a:lnTo>
                <a:lnTo>
                  <a:pt x="544" y="2264980"/>
                </a:lnTo>
                <a:lnTo>
                  <a:pt x="544" y="2392219"/>
                </a:lnTo>
                <a:lnTo>
                  <a:pt x="61197" y="2387448"/>
                </a:lnTo>
                <a:cubicBezTo>
                  <a:pt x="80794" y="2382137"/>
                  <a:pt x="99990" y="2374707"/>
                  <a:pt x="119613" y="2369945"/>
                </a:cubicBezTo>
                <a:cubicBezTo>
                  <a:pt x="137898" y="2365563"/>
                  <a:pt x="155046" y="2355466"/>
                  <a:pt x="172384" y="2347084"/>
                </a:cubicBezTo>
                <a:cubicBezTo>
                  <a:pt x="205529" y="2331082"/>
                  <a:pt x="240965" y="2341178"/>
                  <a:pt x="274873" y="2336988"/>
                </a:cubicBezTo>
                <a:cubicBezTo>
                  <a:pt x="285732" y="2335653"/>
                  <a:pt x="296590" y="2334130"/>
                  <a:pt x="307259" y="2331461"/>
                </a:cubicBezTo>
                <a:cubicBezTo>
                  <a:pt x="336408" y="2324413"/>
                  <a:pt x="366127" y="2318317"/>
                  <a:pt x="394511" y="2308601"/>
                </a:cubicBezTo>
                <a:cubicBezTo>
                  <a:pt x="426709" y="2297743"/>
                  <a:pt x="457572" y="2283264"/>
                  <a:pt x="494337" y="2268213"/>
                </a:cubicBezTo>
                <a:cubicBezTo>
                  <a:pt x="507102" y="2272024"/>
                  <a:pt x="526724" y="2282312"/>
                  <a:pt x="546917" y="2283264"/>
                </a:cubicBezTo>
                <a:cubicBezTo>
                  <a:pt x="611880" y="2286503"/>
                  <a:pt x="672650" y="2268786"/>
                  <a:pt x="730754" y="2240780"/>
                </a:cubicBezTo>
                <a:cubicBezTo>
                  <a:pt x="748471" y="2232399"/>
                  <a:pt x="767524" y="2226874"/>
                  <a:pt x="785432" y="2218682"/>
                </a:cubicBezTo>
                <a:cubicBezTo>
                  <a:pt x="791717" y="2215826"/>
                  <a:pt x="799909" y="2209730"/>
                  <a:pt x="801053" y="2204013"/>
                </a:cubicBezTo>
                <a:cubicBezTo>
                  <a:pt x="807719" y="2170866"/>
                  <a:pt x="832486" y="2171436"/>
                  <a:pt x="858205" y="2169532"/>
                </a:cubicBezTo>
                <a:cubicBezTo>
                  <a:pt x="888877" y="2167247"/>
                  <a:pt x="919165" y="2161912"/>
                  <a:pt x="949646" y="2157340"/>
                </a:cubicBezTo>
                <a:cubicBezTo>
                  <a:pt x="953648" y="2156768"/>
                  <a:pt x="957266" y="2152768"/>
                  <a:pt x="960887" y="2150099"/>
                </a:cubicBezTo>
                <a:cubicBezTo>
                  <a:pt x="966411" y="2146099"/>
                  <a:pt x="971554" y="2140003"/>
                  <a:pt x="977653" y="2138480"/>
                </a:cubicBezTo>
                <a:cubicBezTo>
                  <a:pt x="1008894" y="2131049"/>
                  <a:pt x="1040327" y="2124763"/>
                  <a:pt x="1071762" y="2117905"/>
                </a:cubicBezTo>
                <a:cubicBezTo>
                  <a:pt x="1078810" y="2116380"/>
                  <a:pt x="1086048" y="2114476"/>
                  <a:pt x="1092527" y="2111428"/>
                </a:cubicBezTo>
                <a:cubicBezTo>
                  <a:pt x="1098623" y="2108570"/>
                  <a:pt x="1103767" y="2103616"/>
                  <a:pt x="1109865" y="2100568"/>
                </a:cubicBezTo>
                <a:cubicBezTo>
                  <a:pt x="1126437" y="2092378"/>
                  <a:pt x="1143394" y="2084757"/>
                  <a:pt x="1162823" y="2075613"/>
                </a:cubicBezTo>
                <a:cubicBezTo>
                  <a:pt x="1173681" y="2092757"/>
                  <a:pt x="1188354" y="2083041"/>
                  <a:pt x="1206641" y="2074851"/>
                </a:cubicBezTo>
                <a:cubicBezTo>
                  <a:pt x="1225310" y="2066468"/>
                  <a:pt x="1246837" y="2063801"/>
                  <a:pt x="1267411" y="2060753"/>
                </a:cubicBezTo>
                <a:cubicBezTo>
                  <a:pt x="1305132" y="2055228"/>
                  <a:pt x="1343044" y="2051799"/>
                  <a:pt x="1380762" y="2046847"/>
                </a:cubicBezTo>
                <a:cubicBezTo>
                  <a:pt x="1388765" y="2045703"/>
                  <a:pt x="1397909" y="2043608"/>
                  <a:pt x="1404006" y="2038844"/>
                </a:cubicBezTo>
                <a:cubicBezTo>
                  <a:pt x="1445725" y="2006839"/>
                  <a:pt x="1496403" y="1997887"/>
                  <a:pt x="1544598" y="2000932"/>
                </a:cubicBezTo>
                <a:cubicBezTo>
                  <a:pt x="1582510" y="2003220"/>
                  <a:pt x="1619658" y="2004935"/>
                  <a:pt x="1657188" y="2001697"/>
                </a:cubicBezTo>
                <a:cubicBezTo>
                  <a:pt x="1660046" y="2001505"/>
                  <a:pt x="1663856" y="2001887"/>
                  <a:pt x="1665950" y="2003411"/>
                </a:cubicBezTo>
                <a:cubicBezTo>
                  <a:pt x="1678904" y="2013507"/>
                  <a:pt x="1692431" y="2014269"/>
                  <a:pt x="1709006" y="2015983"/>
                </a:cubicBezTo>
                <a:cubicBezTo>
                  <a:pt x="1732439" y="2018461"/>
                  <a:pt x="1753965" y="2016745"/>
                  <a:pt x="1775684" y="2012555"/>
                </a:cubicBezTo>
                <a:cubicBezTo>
                  <a:pt x="1791496" y="2009507"/>
                  <a:pt x="1807497" y="2003220"/>
                  <a:pt x="1821596" y="1995218"/>
                </a:cubicBezTo>
                <a:cubicBezTo>
                  <a:pt x="1841216" y="1983978"/>
                  <a:pt x="1860079" y="1979597"/>
                  <a:pt x="1878748" y="1994457"/>
                </a:cubicBezTo>
                <a:cubicBezTo>
                  <a:pt x="1898940" y="2010269"/>
                  <a:pt x="1921800" y="2004745"/>
                  <a:pt x="1944092" y="2005315"/>
                </a:cubicBezTo>
                <a:cubicBezTo>
                  <a:pt x="1953806" y="2005507"/>
                  <a:pt x="1964094" y="2005124"/>
                  <a:pt x="1973429" y="2007601"/>
                </a:cubicBezTo>
                <a:cubicBezTo>
                  <a:pt x="2000479" y="2014651"/>
                  <a:pt x="2026581" y="2025320"/>
                  <a:pt x="2054013" y="2030082"/>
                </a:cubicBezTo>
                <a:cubicBezTo>
                  <a:pt x="2069254" y="2032747"/>
                  <a:pt x="2086208" y="2027986"/>
                  <a:pt x="2102021" y="2024557"/>
                </a:cubicBezTo>
                <a:cubicBezTo>
                  <a:pt x="2118023" y="2020937"/>
                  <a:pt x="2133834" y="2015413"/>
                  <a:pt x="2149267" y="2009697"/>
                </a:cubicBezTo>
                <a:cubicBezTo>
                  <a:pt x="2159743" y="2005887"/>
                  <a:pt x="2171173" y="2002267"/>
                  <a:pt x="2179556" y="1995409"/>
                </a:cubicBezTo>
                <a:cubicBezTo>
                  <a:pt x="2198608" y="1979788"/>
                  <a:pt x="2218229" y="1977120"/>
                  <a:pt x="2240710" y="1985312"/>
                </a:cubicBezTo>
                <a:cubicBezTo>
                  <a:pt x="2244137" y="1986647"/>
                  <a:pt x="2248138" y="1986647"/>
                  <a:pt x="2251948" y="1986836"/>
                </a:cubicBezTo>
                <a:cubicBezTo>
                  <a:pt x="2312915" y="1990836"/>
                  <a:pt x="2373874" y="1993314"/>
                  <a:pt x="2434456" y="1999410"/>
                </a:cubicBezTo>
                <a:cubicBezTo>
                  <a:pt x="2459029" y="2001887"/>
                  <a:pt x="2482652" y="2012745"/>
                  <a:pt x="2506847" y="2019603"/>
                </a:cubicBezTo>
                <a:cubicBezTo>
                  <a:pt x="2511800" y="2020937"/>
                  <a:pt x="2517327" y="2023033"/>
                  <a:pt x="2522279" y="2022080"/>
                </a:cubicBezTo>
                <a:cubicBezTo>
                  <a:pt x="2576191" y="2012555"/>
                  <a:pt x="2626677" y="2026461"/>
                  <a:pt x="2676398" y="2044751"/>
                </a:cubicBezTo>
                <a:cubicBezTo>
                  <a:pt x="2681540" y="2046656"/>
                  <a:pt x="2687827" y="2046084"/>
                  <a:pt x="2693543" y="2045703"/>
                </a:cubicBezTo>
                <a:cubicBezTo>
                  <a:pt x="2709548" y="2044370"/>
                  <a:pt x="2726882" y="2037701"/>
                  <a:pt x="2741360" y="2041701"/>
                </a:cubicBezTo>
                <a:cubicBezTo>
                  <a:pt x="2779842" y="2052753"/>
                  <a:pt x="2817943" y="2066087"/>
                  <a:pt x="2854140" y="2082851"/>
                </a:cubicBezTo>
                <a:cubicBezTo>
                  <a:pt x="2890910" y="2099805"/>
                  <a:pt x="2925008" y="2114095"/>
                  <a:pt x="2967110" y="2096949"/>
                </a:cubicBezTo>
                <a:cubicBezTo>
                  <a:pt x="2985016" y="2089709"/>
                  <a:pt x="3008639" y="2094853"/>
                  <a:pt x="3029216" y="2096757"/>
                </a:cubicBezTo>
                <a:cubicBezTo>
                  <a:pt x="3044264" y="2098282"/>
                  <a:pt x="3058743" y="2106856"/>
                  <a:pt x="3073604" y="2106856"/>
                </a:cubicBezTo>
                <a:cubicBezTo>
                  <a:pt x="3113231" y="2106856"/>
                  <a:pt x="3148472" y="2116953"/>
                  <a:pt x="3182763" y="2137527"/>
                </a:cubicBezTo>
                <a:cubicBezTo>
                  <a:pt x="3196102" y="2145528"/>
                  <a:pt x="3216867" y="2140193"/>
                  <a:pt x="3234202" y="2142289"/>
                </a:cubicBezTo>
                <a:cubicBezTo>
                  <a:pt x="3252492" y="2144765"/>
                  <a:pt x="3271348" y="2147051"/>
                  <a:pt x="3288877" y="2152578"/>
                </a:cubicBezTo>
                <a:cubicBezTo>
                  <a:pt x="3334216" y="2167056"/>
                  <a:pt x="3378986" y="2183439"/>
                  <a:pt x="3424135" y="2198680"/>
                </a:cubicBezTo>
                <a:cubicBezTo>
                  <a:pt x="3461282" y="2211253"/>
                  <a:pt x="3497862" y="2201347"/>
                  <a:pt x="3534629" y="2196013"/>
                </a:cubicBezTo>
                <a:cubicBezTo>
                  <a:pt x="3557682" y="2192583"/>
                  <a:pt x="3579206" y="2184391"/>
                  <a:pt x="3605116" y="2196583"/>
                </a:cubicBezTo>
                <a:cubicBezTo>
                  <a:pt x="3629882" y="2208205"/>
                  <a:pt x="3661315" y="2205537"/>
                  <a:pt x="3689131" y="2211824"/>
                </a:cubicBezTo>
                <a:cubicBezTo>
                  <a:pt x="3712565" y="2217157"/>
                  <a:pt x="3735231" y="2225732"/>
                  <a:pt x="3757902" y="2234114"/>
                </a:cubicBezTo>
                <a:cubicBezTo>
                  <a:pt x="3788766" y="2245545"/>
                  <a:pt x="3819245" y="2257545"/>
                  <a:pt x="3852966" y="2251831"/>
                </a:cubicBezTo>
                <a:cubicBezTo>
                  <a:pt x="3891259" y="2245353"/>
                  <a:pt x="3917546" y="2269738"/>
                  <a:pt x="3947648" y="2285932"/>
                </a:cubicBezTo>
                <a:cubicBezTo>
                  <a:pt x="3968414" y="2296980"/>
                  <a:pt x="3991083" y="2305172"/>
                  <a:pt x="4013753" y="2312031"/>
                </a:cubicBezTo>
                <a:cubicBezTo>
                  <a:pt x="4044043" y="2320985"/>
                  <a:pt x="4075285" y="2326320"/>
                  <a:pt x="4105766" y="2335082"/>
                </a:cubicBezTo>
                <a:cubicBezTo>
                  <a:pt x="4151870" y="2348226"/>
                  <a:pt x="4198546" y="2358514"/>
                  <a:pt x="4246551" y="2351274"/>
                </a:cubicBezTo>
                <a:cubicBezTo>
                  <a:pt x="4268649" y="2348036"/>
                  <a:pt x="4289227" y="2348226"/>
                  <a:pt x="4311323" y="2352991"/>
                </a:cubicBezTo>
                <a:cubicBezTo>
                  <a:pt x="4347518" y="2360801"/>
                  <a:pt x="4384668" y="2361753"/>
                  <a:pt x="4413817" y="2390899"/>
                </a:cubicBezTo>
                <a:cubicBezTo>
                  <a:pt x="4424104" y="2401188"/>
                  <a:pt x="4442581" y="2403853"/>
                  <a:pt x="4457632" y="2409188"/>
                </a:cubicBezTo>
                <a:cubicBezTo>
                  <a:pt x="4474969" y="2415476"/>
                  <a:pt x="4487731" y="2412236"/>
                  <a:pt x="4497068" y="2393947"/>
                </a:cubicBezTo>
                <a:cubicBezTo>
                  <a:pt x="4501257" y="2385757"/>
                  <a:pt x="4513260" y="2377755"/>
                  <a:pt x="4522596" y="2376421"/>
                </a:cubicBezTo>
                <a:cubicBezTo>
                  <a:pt x="4550599" y="2372421"/>
                  <a:pt x="4576318" y="2378327"/>
                  <a:pt x="4603368" y="2391282"/>
                </a:cubicBezTo>
                <a:cubicBezTo>
                  <a:pt x="4628705" y="2403474"/>
                  <a:pt x="4660331" y="2402140"/>
                  <a:pt x="4689098" y="2406903"/>
                </a:cubicBezTo>
                <a:cubicBezTo>
                  <a:pt x="4699289" y="2408618"/>
                  <a:pt x="4709482" y="2411237"/>
                  <a:pt x="4719697" y="2413428"/>
                </a:cubicBezTo>
                <a:lnTo>
                  <a:pt x="4726469" y="2414298"/>
                </a:lnTo>
                <a:lnTo>
                  <a:pt x="4785776" y="2414298"/>
                </a:lnTo>
                <a:lnTo>
                  <a:pt x="4788661" y="2414047"/>
                </a:lnTo>
                <a:cubicBezTo>
                  <a:pt x="4801401" y="2412237"/>
                  <a:pt x="4814166" y="2410142"/>
                  <a:pt x="4827024" y="2408999"/>
                </a:cubicBezTo>
                <a:cubicBezTo>
                  <a:pt x="4847027" y="2407095"/>
                  <a:pt x="4867412" y="2407856"/>
                  <a:pt x="4887415" y="2405570"/>
                </a:cubicBezTo>
                <a:cubicBezTo>
                  <a:pt x="4903799" y="2403853"/>
                  <a:pt x="4919991" y="2399474"/>
                  <a:pt x="4936184" y="2395853"/>
                </a:cubicBezTo>
                <a:cubicBezTo>
                  <a:pt x="4942089" y="2394520"/>
                  <a:pt x="4947996" y="2389376"/>
                  <a:pt x="4953328" y="2390138"/>
                </a:cubicBezTo>
                <a:cubicBezTo>
                  <a:pt x="5006292" y="2398330"/>
                  <a:pt x="5044391" y="2361753"/>
                  <a:pt x="5089162" y="2345560"/>
                </a:cubicBezTo>
                <a:cubicBezTo>
                  <a:pt x="5136216" y="2328413"/>
                  <a:pt x="5181748" y="2302124"/>
                  <a:pt x="5234326" y="2309935"/>
                </a:cubicBezTo>
                <a:cubicBezTo>
                  <a:pt x="5266141" y="2314697"/>
                  <a:pt x="5296812" y="2325747"/>
                  <a:pt x="5328438" y="2332416"/>
                </a:cubicBezTo>
                <a:cubicBezTo>
                  <a:pt x="5339677" y="2334701"/>
                  <a:pt x="5352250" y="2334320"/>
                  <a:pt x="5363491" y="2332034"/>
                </a:cubicBezTo>
                <a:cubicBezTo>
                  <a:pt x="5417784" y="2321555"/>
                  <a:pt x="5471316" y="2320032"/>
                  <a:pt x="5524660" y="2337178"/>
                </a:cubicBezTo>
                <a:cubicBezTo>
                  <a:pt x="5533802" y="2340036"/>
                  <a:pt x="5543518" y="2342701"/>
                  <a:pt x="5553045" y="2342701"/>
                </a:cubicBezTo>
                <a:cubicBezTo>
                  <a:pt x="5605244" y="2342701"/>
                  <a:pt x="5656488" y="2338701"/>
                  <a:pt x="5706401" y="2320032"/>
                </a:cubicBezTo>
                <a:cubicBezTo>
                  <a:pt x="5723166" y="2313745"/>
                  <a:pt x="5743551" y="2317745"/>
                  <a:pt x="5762029" y="2316221"/>
                </a:cubicBezTo>
                <a:cubicBezTo>
                  <a:pt x="5779174" y="2314889"/>
                  <a:pt x="5796702" y="2314317"/>
                  <a:pt x="5813276" y="2309935"/>
                </a:cubicBezTo>
                <a:cubicBezTo>
                  <a:pt x="5837472" y="2303459"/>
                  <a:pt x="5859949" y="2302697"/>
                  <a:pt x="5884906" y="2308411"/>
                </a:cubicBezTo>
                <a:cubicBezTo>
                  <a:pt x="5908719" y="2313745"/>
                  <a:pt x="5934438" y="2311079"/>
                  <a:pt x="5959204" y="2311269"/>
                </a:cubicBezTo>
                <a:cubicBezTo>
                  <a:pt x="5986828" y="2311459"/>
                  <a:pt x="6014449" y="2311649"/>
                  <a:pt x="6042072" y="2310697"/>
                </a:cubicBezTo>
                <a:cubicBezTo>
                  <a:pt x="6053124" y="2310317"/>
                  <a:pt x="6065695" y="2302697"/>
                  <a:pt x="6074842" y="2305745"/>
                </a:cubicBezTo>
                <a:cubicBezTo>
                  <a:pt x="6104368" y="2316031"/>
                  <a:pt x="6133897" y="2303649"/>
                  <a:pt x="6163425" y="2309172"/>
                </a:cubicBezTo>
                <a:cubicBezTo>
                  <a:pt x="6177905" y="2312031"/>
                  <a:pt x="6194288" y="2304220"/>
                  <a:pt x="6209909" y="2303459"/>
                </a:cubicBezTo>
                <a:cubicBezTo>
                  <a:pt x="6235437" y="2302124"/>
                  <a:pt x="6260964" y="2302697"/>
                  <a:pt x="6286493" y="2302315"/>
                </a:cubicBezTo>
                <a:cubicBezTo>
                  <a:pt x="6294876" y="2302124"/>
                  <a:pt x="6303068" y="2301362"/>
                  <a:pt x="6311449" y="2300980"/>
                </a:cubicBezTo>
                <a:cubicBezTo>
                  <a:pt x="6318880" y="2300601"/>
                  <a:pt x="6326691" y="2298887"/>
                  <a:pt x="6333739" y="2300218"/>
                </a:cubicBezTo>
                <a:cubicBezTo>
                  <a:pt x="6359268" y="2304983"/>
                  <a:pt x="6384414" y="2312793"/>
                  <a:pt x="6410131" y="2315841"/>
                </a:cubicBezTo>
                <a:cubicBezTo>
                  <a:pt x="6432420" y="2318507"/>
                  <a:pt x="6455472" y="2314889"/>
                  <a:pt x="6477951" y="2316793"/>
                </a:cubicBezTo>
                <a:cubicBezTo>
                  <a:pt x="6517576" y="2320032"/>
                  <a:pt x="6557201" y="2325747"/>
                  <a:pt x="6596828" y="2329368"/>
                </a:cubicBezTo>
                <a:cubicBezTo>
                  <a:pt x="6605401" y="2330130"/>
                  <a:pt x="6614353" y="2325365"/>
                  <a:pt x="6623118" y="2324985"/>
                </a:cubicBezTo>
                <a:cubicBezTo>
                  <a:pt x="6650551" y="2324033"/>
                  <a:pt x="6677984" y="2323841"/>
                  <a:pt x="6705417" y="2323272"/>
                </a:cubicBezTo>
                <a:cubicBezTo>
                  <a:pt x="6721038" y="2323080"/>
                  <a:pt x="6736851" y="2323651"/>
                  <a:pt x="6752283" y="2321937"/>
                </a:cubicBezTo>
                <a:cubicBezTo>
                  <a:pt x="6772665" y="2319651"/>
                  <a:pt x="6791144" y="2316221"/>
                  <a:pt x="6810195" y="2331082"/>
                </a:cubicBezTo>
                <a:cubicBezTo>
                  <a:pt x="6839534" y="2354132"/>
                  <a:pt x="6876872" y="2345178"/>
                  <a:pt x="6910782" y="2350512"/>
                </a:cubicBezTo>
                <a:cubicBezTo>
                  <a:pt x="6919547" y="2351847"/>
                  <a:pt x="6928501" y="2352036"/>
                  <a:pt x="6937263" y="2353561"/>
                </a:cubicBezTo>
                <a:cubicBezTo>
                  <a:pt x="6953457" y="2356418"/>
                  <a:pt x="6969457" y="2359657"/>
                  <a:pt x="6985653" y="2362897"/>
                </a:cubicBezTo>
                <a:cubicBezTo>
                  <a:pt x="6988509" y="2363467"/>
                  <a:pt x="6991747" y="2363659"/>
                  <a:pt x="6994415" y="2364611"/>
                </a:cubicBezTo>
                <a:cubicBezTo>
                  <a:pt x="7018991" y="2372611"/>
                  <a:pt x="7043184" y="2381755"/>
                  <a:pt x="7068141" y="2388234"/>
                </a:cubicBezTo>
                <a:cubicBezTo>
                  <a:pt x="7080334" y="2391472"/>
                  <a:pt x="7093860" y="2391853"/>
                  <a:pt x="7106432" y="2390138"/>
                </a:cubicBezTo>
                <a:cubicBezTo>
                  <a:pt x="7143199" y="2385185"/>
                  <a:pt x="7179587" y="2383089"/>
                  <a:pt x="7216547" y="2390330"/>
                </a:cubicBezTo>
                <a:cubicBezTo>
                  <a:pt x="7231214" y="2393186"/>
                  <a:pt x="7247599" y="2388424"/>
                  <a:pt x="7263220" y="2386709"/>
                </a:cubicBezTo>
                <a:cubicBezTo>
                  <a:pt x="7300559" y="2382137"/>
                  <a:pt x="7337899" y="2377183"/>
                  <a:pt x="7375428" y="2372803"/>
                </a:cubicBezTo>
                <a:cubicBezTo>
                  <a:pt x="7398860" y="2370135"/>
                  <a:pt x="7422483" y="2368611"/>
                  <a:pt x="7445916" y="2365945"/>
                </a:cubicBezTo>
                <a:cubicBezTo>
                  <a:pt x="7472967" y="2362705"/>
                  <a:pt x="7499828" y="2357753"/>
                  <a:pt x="7526880" y="2355084"/>
                </a:cubicBezTo>
                <a:cubicBezTo>
                  <a:pt x="7557742" y="2352036"/>
                  <a:pt x="7588795" y="2351466"/>
                  <a:pt x="7619655" y="2348226"/>
                </a:cubicBezTo>
                <a:cubicBezTo>
                  <a:pt x="7676047" y="2341940"/>
                  <a:pt x="7732247" y="2334509"/>
                  <a:pt x="7788636" y="2327461"/>
                </a:cubicBezTo>
                <a:cubicBezTo>
                  <a:pt x="7843311" y="2320603"/>
                  <a:pt x="7897987" y="2314507"/>
                  <a:pt x="7952280" y="2305935"/>
                </a:cubicBezTo>
                <a:cubicBezTo>
                  <a:pt x="7975142" y="2302315"/>
                  <a:pt x="7996859" y="2292408"/>
                  <a:pt x="8019339" y="2286884"/>
                </a:cubicBezTo>
                <a:cubicBezTo>
                  <a:pt x="8058774" y="2277357"/>
                  <a:pt x="8098590" y="2269357"/>
                  <a:pt x="8137835" y="2259832"/>
                </a:cubicBezTo>
                <a:cubicBezTo>
                  <a:pt x="8155359" y="2255641"/>
                  <a:pt x="8172124" y="2248593"/>
                  <a:pt x="8189651" y="2243639"/>
                </a:cubicBezTo>
                <a:cubicBezTo>
                  <a:pt x="8230992" y="2232208"/>
                  <a:pt x="8272903" y="2222874"/>
                  <a:pt x="8313671" y="2209920"/>
                </a:cubicBezTo>
                <a:cubicBezTo>
                  <a:pt x="8362822" y="2194297"/>
                  <a:pt x="8411019" y="2175439"/>
                  <a:pt x="8459979" y="2158864"/>
                </a:cubicBezTo>
                <a:cubicBezTo>
                  <a:pt x="8478269" y="2152578"/>
                  <a:pt x="8497511" y="2148957"/>
                  <a:pt x="8516369" y="2144003"/>
                </a:cubicBezTo>
                <a:cubicBezTo>
                  <a:pt x="8563425" y="2131431"/>
                  <a:pt x="8610288" y="2118095"/>
                  <a:pt x="8657726" y="2106284"/>
                </a:cubicBezTo>
                <a:cubicBezTo>
                  <a:pt x="8675253" y="2101901"/>
                  <a:pt x="8693731" y="2102284"/>
                  <a:pt x="8711448" y="2098664"/>
                </a:cubicBezTo>
                <a:cubicBezTo>
                  <a:pt x="8732023" y="2094472"/>
                  <a:pt x="8752407" y="2089138"/>
                  <a:pt x="8772219" y="2082280"/>
                </a:cubicBezTo>
                <a:cubicBezTo>
                  <a:pt x="8796985" y="2073707"/>
                  <a:pt x="8820990" y="2062659"/>
                  <a:pt x="8845565" y="2053705"/>
                </a:cubicBezTo>
                <a:cubicBezTo>
                  <a:pt x="8886142" y="2039034"/>
                  <a:pt x="8926911" y="2024557"/>
                  <a:pt x="8967871" y="2011221"/>
                </a:cubicBezTo>
                <a:cubicBezTo>
                  <a:pt x="8983301" y="2006268"/>
                  <a:pt x="9000257" y="2005697"/>
                  <a:pt x="9015878" y="2001124"/>
                </a:cubicBezTo>
                <a:cubicBezTo>
                  <a:pt x="9088840" y="1979597"/>
                  <a:pt x="9161805" y="1957880"/>
                  <a:pt x="9234579" y="1935209"/>
                </a:cubicBezTo>
                <a:cubicBezTo>
                  <a:pt x="9272298" y="1923399"/>
                  <a:pt x="9308875" y="1908538"/>
                  <a:pt x="9346597" y="1896917"/>
                </a:cubicBezTo>
                <a:cubicBezTo>
                  <a:pt x="9369267" y="1889869"/>
                  <a:pt x="9393650" y="1887773"/>
                  <a:pt x="9416321" y="1880724"/>
                </a:cubicBezTo>
                <a:cubicBezTo>
                  <a:pt x="9437278" y="1874247"/>
                  <a:pt x="9456709" y="1863578"/>
                  <a:pt x="9477283" y="1856149"/>
                </a:cubicBezTo>
                <a:cubicBezTo>
                  <a:pt x="9540152" y="1833097"/>
                  <a:pt x="9603971" y="1811953"/>
                  <a:pt x="9666265" y="1787186"/>
                </a:cubicBezTo>
                <a:cubicBezTo>
                  <a:pt x="9696749" y="1775183"/>
                  <a:pt x="9725323" y="1757849"/>
                  <a:pt x="9754088" y="1741464"/>
                </a:cubicBezTo>
                <a:cubicBezTo>
                  <a:pt x="9802858" y="1713841"/>
                  <a:pt x="9850865" y="1685074"/>
                  <a:pt x="9899446" y="1656880"/>
                </a:cubicBezTo>
                <a:cubicBezTo>
                  <a:pt x="9935832" y="1635924"/>
                  <a:pt x="9968027" y="1611347"/>
                  <a:pt x="9993175" y="1576487"/>
                </a:cubicBezTo>
                <a:cubicBezTo>
                  <a:pt x="10004797" y="1560484"/>
                  <a:pt x="10024990" y="1546768"/>
                  <a:pt x="10044230" y="1540480"/>
                </a:cubicBezTo>
                <a:cubicBezTo>
                  <a:pt x="10078713" y="1529241"/>
                  <a:pt x="10104430" y="1507522"/>
                  <a:pt x="10131863" y="1485613"/>
                </a:cubicBezTo>
                <a:cubicBezTo>
                  <a:pt x="10166536" y="1457801"/>
                  <a:pt x="10203304" y="1431509"/>
                  <a:pt x="10242357" y="1410555"/>
                </a:cubicBezTo>
                <a:cubicBezTo>
                  <a:pt x="10280840" y="1389980"/>
                  <a:pt x="10324086" y="1378549"/>
                  <a:pt x="10363709" y="1359499"/>
                </a:cubicBezTo>
                <a:cubicBezTo>
                  <a:pt x="10386952" y="1348259"/>
                  <a:pt x="10407146" y="1330353"/>
                  <a:pt x="10428291" y="1314920"/>
                </a:cubicBezTo>
                <a:cubicBezTo>
                  <a:pt x="10449438" y="1299489"/>
                  <a:pt x="10470394" y="1283486"/>
                  <a:pt x="10490969" y="1267104"/>
                </a:cubicBezTo>
                <a:cubicBezTo>
                  <a:pt x="10502208" y="1258149"/>
                  <a:pt x="10511734" y="1246909"/>
                  <a:pt x="10523354" y="1238337"/>
                </a:cubicBezTo>
                <a:cubicBezTo>
                  <a:pt x="10545263" y="1222334"/>
                  <a:pt x="10569075" y="1208808"/>
                  <a:pt x="10590031" y="1191664"/>
                </a:cubicBezTo>
                <a:cubicBezTo>
                  <a:pt x="10610225" y="1175089"/>
                  <a:pt x="10633467" y="1166707"/>
                  <a:pt x="10656519" y="1156038"/>
                </a:cubicBezTo>
                <a:cubicBezTo>
                  <a:pt x="10674046" y="1148036"/>
                  <a:pt x="10686617" y="1130320"/>
                  <a:pt x="10703573" y="1120603"/>
                </a:cubicBezTo>
                <a:cubicBezTo>
                  <a:pt x="10727767" y="1106697"/>
                  <a:pt x="10746246" y="1089553"/>
                  <a:pt x="10764534" y="1067643"/>
                </a:cubicBezTo>
                <a:cubicBezTo>
                  <a:pt x="10785111" y="1043068"/>
                  <a:pt x="10820162" y="1029732"/>
                  <a:pt x="10850453" y="1014301"/>
                </a:cubicBezTo>
                <a:cubicBezTo>
                  <a:pt x="10876171" y="1001157"/>
                  <a:pt x="10906081" y="995632"/>
                  <a:pt x="10929704" y="980201"/>
                </a:cubicBezTo>
                <a:cubicBezTo>
                  <a:pt x="10946279" y="969342"/>
                  <a:pt x="10958661" y="948957"/>
                  <a:pt x="10967423" y="930289"/>
                </a:cubicBezTo>
                <a:cubicBezTo>
                  <a:pt x="10987046" y="887995"/>
                  <a:pt x="11021146" y="861897"/>
                  <a:pt x="11058869" y="838084"/>
                </a:cubicBezTo>
                <a:cubicBezTo>
                  <a:pt x="11097350" y="813699"/>
                  <a:pt x="11133927" y="786836"/>
                  <a:pt x="11172600" y="762834"/>
                </a:cubicBezTo>
                <a:cubicBezTo>
                  <a:pt x="11211843" y="738638"/>
                  <a:pt x="11243658" y="706443"/>
                  <a:pt x="11275283" y="673676"/>
                </a:cubicBezTo>
                <a:cubicBezTo>
                  <a:pt x="11288238" y="660150"/>
                  <a:pt x="11305192" y="650434"/>
                  <a:pt x="11320623" y="639195"/>
                </a:cubicBezTo>
                <a:cubicBezTo>
                  <a:pt x="11338339" y="626241"/>
                  <a:pt x="11355296" y="611953"/>
                  <a:pt x="11374346" y="601664"/>
                </a:cubicBezTo>
                <a:cubicBezTo>
                  <a:pt x="11398160" y="588709"/>
                  <a:pt x="11424069" y="579757"/>
                  <a:pt x="11448453" y="567755"/>
                </a:cubicBezTo>
                <a:cubicBezTo>
                  <a:pt x="11476838" y="553657"/>
                  <a:pt x="11505795" y="539750"/>
                  <a:pt x="11532275" y="522605"/>
                </a:cubicBezTo>
                <a:cubicBezTo>
                  <a:pt x="11545039" y="514413"/>
                  <a:pt x="11553613" y="499363"/>
                  <a:pt x="11562947" y="486598"/>
                </a:cubicBezTo>
                <a:cubicBezTo>
                  <a:pt x="11599714" y="436305"/>
                  <a:pt x="11635529" y="385441"/>
                  <a:pt x="11672489" y="335337"/>
                </a:cubicBezTo>
                <a:cubicBezTo>
                  <a:pt x="11712304" y="281424"/>
                  <a:pt x="11763931" y="241608"/>
                  <a:pt x="11821656" y="207889"/>
                </a:cubicBezTo>
                <a:cubicBezTo>
                  <a:pt x="11877664" y="175312"/>
                  <a:pt x="11931195" y="138734"/>
                  <a:pt x="11986443" y="104824"/>
                </a:cubicBezTo>
                <a:cubicBezTo>
                  <a:pt x="11998443" y="97395"/>
                  <a:pt x="12013114" y="94347"/>
                  <a:pt x="12026448" y="88821"/>
                </a:cubicBezTo>
                <a:cubicBezTo>
                  <a:pt x="12072360" y="69580"/>
                  <a:pt x="12118083" y="50147"/>
                  <a:pt x="12160947" y="28621"/>
                </a:cubicBezTo>
                <a:lnTo>
                  <a:pt x="1219200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091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32E08-EADE-0557-847F-9999576F0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AU" sz="4400" b="1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Things to keep in mind!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45B0C-ACCF-1CC2-520C-26F73AC30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AU" b="1" dirty="0"/>
              <a:t>Start with a Hypothesis</a:t>
            </a:r>
            <a:r>
              <a:rPr lang="en-AU" dirty="0"/>
              <a:t>: Use threat intelligence, recent incidents, or known adversary tactics (e.g., MITRE ATT&amp;CK) to guide your hunt.</a:t>
            </a:r>
          </a:p>
          <a:p>
            <a:r>
              <a:rPr lang="en-AU" b="1" dirty="0"/>
              <a:t>Define Clear Objectives</a:t>
            </a:r>
            <a:r>
              <a:rPr lang="en-AU" dirty="0"/>
              <a:t>: Know what you’re looking for and focus on high-value assets and specific threat behaviours.</a:t>
            </a:r>
          </a:p>
          <a:p>
            <a:r>
              <a:rPr lang="en-AU" b="1" dirty="0"/>
              <a:t>Leverage the Right Data</a:t>
            </a:r>
            <a:r>
              <a:rPr lang="en-AU" dirty="0"/>
              <a:t>: Correlate logs, endpoint data, network traffic, and threat intelligence feeds to uncover anomalies.</a:t>
            </a:r>
          </a:p>
          <a:p>
            <a:r>
              <a:rPr lang="en-AU" b="1" dirty="0"/>
              <a:t>Collaborate</a:t>
            </a:r>
            <a:r>
              <a:rPr lang="en-AU" dirty="0"/>
              <a:t>: Work with other security teams to share insights and accelerate response.</a:t>
            </a:r>
          </a:p>
          <a:p>
            <a:r>
              <a:rPr lang="en-AU" b="1" dirty="0"/>
              <a:t>Document and Refine</a:t>
            </a:r>
            <a:r>
              <a:rPr lang="en-AU" dirty="0"/>
              <a:t>: Keep detailed notes on your process and findings. Review and improve your approach after each hunt.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i="1" dirty="0"/>
              <a:t>Threat hunting is a cyclical process of continuous improvement—learn from each iteration.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02AE421-0FA0-FAFF-12B5-2EDF6F1BE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36177"/>
            <a:ext cx="13395960" cy="1521824"/>
          </a:xfrm>
          <a:custGeom>
            <a:avLst/>
            <a:gdLst>
              <a:gd name="connsiteX0" fmla="*/ 12192000 w 12192000"/>
              <a:gd name="connsiteY0" fmla="*/ 0 h 3176298"/>
              <a:gd name="connsiteX1" fmla="*/ 12192000 w 12192000"/>
              <a:gd name="connsiteY1" fmla="*/ 3176298 h 3176298"/>
              <a:gd name="connsiteX2" fmla="*/ 0 w 12192000"/>
              <a:gd name="connsiteY2" fmla="*/ 3176298 h 3176298"/>
              <a:gd name="connsiteX3" fmla="*/ 0 w 12192000"/>
              <a:gd name="connsiteY3" fmla="*/ 2264980 h 3176298"/>
              <a:gd name="connsiteX4" fmla="*/ 544 w 12192000"/>
              <a:gd name="connsiteY4" fmla="*/ 2264980 h 3176298"/>
              <a:gd name="connsiteX5" fmla="*/ 544 w 12192000"/>
              <a:gd name="connsiteY5" fmla="*/ 2392219 h 3176298"/>
              <a:gd name="connsiteX6" fmla="*/ 61197 w 12192000"/>
              <a:gd name="connsiteY6" fmla="*/ 2387448 h 3176298"/>
              <a:gd name="connsiteX7" fmla="*/ 119613 w 12192000"/>
              <a:gd name="connsiteY7" fmla="*/ 2369945 h 3176298"/>
              <a:gd name="connsiteX8" fmla="*/ 172384 w 12192000"/>
              <a:gd name="connsiteY8" fmla="*/ 2347084 h 3176298"/>
              <a:gd name="connsiteX9" fmla="*/ 274873 w 12192000"/>
              <a:gd name="connsiteY9" fmla="*/ 2336988 h 3176298"/>
              <a:gd name="connsiteX10" fmla="*/ 307259 w 12192000"/>
              <a:gd name="connsiteY10" fmla="*/ 2331461 h 3176298"/>
              <a:gd name="connsiteX11" fmla="*/ 394511 w 12192000"/>
              <a:gd name="connsiteY11" fmla="*/ 2308601 h 3176298"/>
              <a:gd name="connsiteX12" fmla="*/ 494337 w 12192000"/>
              <a:gd name="connsiteY12" fmla="*/ 2268213 h 3176298"/>
              <a:gd name="connsiteX13" fmla="*/ 546917 w 12192000"/>
              <a:gd name="connsiteY13" fmla="*/ 2283264 h 3176298"/>
              <a:gd name="connsiteX14" fmla="*/ 730754 w 12192000"/>
              <a:gd name="connsiteY14" fmla="*/ 2240780 h 3176298"/>
              <a:gd name="connsiteX15" fmla="*/ 785432 w 12192000"/>
              <a:gd name="connsiteY15" fmla="*/ 2218682 h 3176298"/>
              <a:gd name="connsiteX16" fmla="*/ 801053 w 12192000"/>
              <a:gd name="connsiteY16" fmla="*/ 2204013 h 3176298"/>
              <a:gd name="connsiteX17" fmla="*/ 858205 w 12192000"/>
              <a:gd name="connsiteY17" fmla="*/ 2169532 h 3176298"/>
              <a:gd name="connsiteX18" fmla="*/ 949646 w 12192000"/>
              <a:gd name="connsiteY18" fmla="*/ 2157340 h 3176298"/>
              <a:gd name="connsiteX19" fmla="*/ 960887 w 12192000"/>
              <a:gd name="connsiteY19" fmla="*/ 2150099 h 3176298"/>
              <a:gd name="connsiteX20" fmla="*/ 977653 w 12192000"/>
              <a:gd name="connsiteY20" fmla="*/ 2138480 h 3176298"/>
              <a:gd name="connsiteX21" fmla="*/ 1071762 w 12192000"/>
              <a:gd name="connsiteY21" fmla="*/ 2117905 h 3176298"/>
              <a:gd name="connsiteX22" fmla="*/ 1092527 w 12192000"/>
              <a:gd name="connsiteY22" fmla="*/ 2111428 h 3176298"/>
              <a:gd name="connsiteX23" fmla="*/ 1109865 w 12192000"/>
              <a:gd name="connsiteY23" fmla="*/ 2100568 h 3176298"/>
              <a:gd name="connsiteX24" fmla="*/ 1162823 w 12192000"/>
              <a:gd name="connsiteY24" fmla="*/ 2075613 h 3176298"/>
              <a:gd name="connsiteX25" fmla="*/ 1206641 w 12192000"/>
              <a:gd name="connsiteY25" fmla="*/ 2074851 h 3176298"/>
              <a:gd name="connsiteX26" fmla="*/ 1267411 w 12192000"/>
              <a:gd name="connsiteY26" fmla="*/ 2060753 h 3176298"/>
              <a:gd name="connsiteX27" fmla="*/ 1380762 w 12192000"/>
              <a:gd name="connsiteY27" fmla="*/ 2046847 h 3176298"/>
              <a:gd name="connsiteX28" fmla="*/ 1404006 w 12192000"/>
              <a:gd name="connsiteY28" fmla="*/ 2038844 h 3176298"/>
              <a:gd name="connsiteX29" fmla="*/ 1544598 w 12192000"/>
              <a:gd name="connsiteY29" fmla="*/ 2000932 h 3176298"/>
              <a:gd name="connsiteX30" fmla="*/ 1657188 w 12192000"/>
              <a:gd name="connsiteY30" fmla="*/ 2001697 h 3176298"/>
              <a:gd name="connsiteX31" fmla="*/ 1665950 w 12192000"/>
              <a:gd name="connsiteY31" fmla="*/ 2003411 h 3176298"/>
              <a:gd name="connsiteX32" fmla="*/ 1709006 w 12192000"/>
              <a:gd name="connsiteY32" fmla="*/ 2015983 h 3176298"/>
              <a:gd name="connsiteX33" fmla="*/ 1775684 w 12192000"/>
              <a:gd name="connsiteY33" fmla="*/ 2012555 h 3176298"/>
              <a:gd name="connsiteX34" fmla="*/ 1821596 w 12192000"/>
              <a:gd name="connsiteY34" fmla="*/ 1995218 h 3176298"/>
              <a:gd name="connsiteX35" fmla="*/ 1878748 w 12192000"/>
              <a:gd name="connsiteY35" fmla="*/ 1994457 h 3176298"/>
              <a:gd name="connsiteX36" fmla="*/ 1944092 w 12192000"/>
              <a:gd name="connsiteY36" fmla="*/ 2005315 h 3176298"/>
              <a:gd name="connsiteX37" fmla="*/ 1973429 w 12192000"/>
              <a:gd name="connsiteY37" fmla="*/ 2007601 h 3176298"/>
              <a:gd name="connsiteX38" fmla="*/ 2054013 w 12192000"/>
              <a:gd name="connsiteY38" fmla="*/ 2030082 h 3176298"/>
              <a:gd name="connsiteX39" fmla="*/ 2102021 w 12192000"/>
              <a:gd name="connsiteY39" fmla="*/ 2024557 h 3176298"/>
              <a:gd name="connsiteX40" fmla="*/ 2149267 w 12192000"/>
              <a:gd name="connsiteY40" fmla="*/ 2009697 h 3176298"/>
              <a:gd name="connsiteX41" fmla="*/ 2179556 w 12192000"/>
              <a:gd name="connsiteY41" fmla="*/ 1995409 h 3176298"/>
              <a:gd name="connsiteX42" fmla="*/ 2240710 w 12192000"/>
              <a:gd name="connsiteY42" fmla="*/ 1985312 h 3176298"/>
              <a:gd name="connsiteX43" fmla="*/ 2251948 w 12192000"/>
              <a:gd name="connsiteY43" fmla="*/ 1986836 h 3176298"/>
              <a:gd name="connsiteX44" fmla="*/ 2434456 w 12192000"/>
              <a:gd name="connsiteY44" fmla="*/ 1999410 h 3176298"/>
              <a:gd name="connsiteX45" fmla="*/ 2506847 w 12192000"/>
              <a:gd name="connsiteY45" fmla="*/ 2019603 h 3176298"/>
              <a:gd name="connsiteX46" fmla="*/ 2522279 w 12192000"/>
              <a:gd name="connsiteY46" fmla="*/ 2022080 h 3176298"/>
              <a:gd name="connsiteX47" fmla="*/ 2676398 w 12192000"/>
              <a:gd name="connsiteY47" fmla="*/ 2044751 h 3176298"/>
              <a:gd name="connsiteX48" fmla="*/ 2693543 w 12192000"/>
              <a:gd name="connsiteY48" fmla="*/ 2045703 h 3176298"/>
              <a:gd name="connsiteX49" fmla="*/ 2741360 w 12192000"/>
              <a:gd name="connsiteY49" fmla="*/ 2041701 h 3176298"/>
              <a:gd name="connsiteX50" fmla="*/ 2854140 w 12192000"/>
              <a:gd name="connsiteY50" fmla="*/ 2082851 h 3176298"/>
              <a:gd name="connsiteX51" fmla="*/ 2967110 w 12192000"/>
              <a:gd name="connsiteY51" fmla="*/ 2096949 h 3176298"/>
              <a:gd name="connsiteX52" fmla="*/ 3029216 w 12192000"/>
              <a:gd name="connsiteY52" fmla="*/ 2096757 h 3176298"/>
              <a:gd name="connsiteX53" fmla="*/ 3073604 w 12192000"/>
              <a:gd name="connsiteY53" fmla="*/ 2106856 h 3176298"/>
              <a:gd name="connsiteX54" fmla="*/ 3182763 w 12192000"/>
              <a:gd name="connsiteY54" fmla="*/ 2137527 h 3176298"/>
              <a:gd name="connsiteX55" fmla="*/ 3234202 w 12192000"/>
              <a:gd name="connsiteY55" fmla="*/ 2142289 h 3176298"/>
              <a:gd name="connsiteX56" fmla="*/ 3288877 w 12192000"/>
              <a:gd name="connsiteY56" fmla="*/ 2152578 h 3176298"/>
              <a:gd name="connsiteX57" fmla="*/ 3424135 w 12192000"/>
              <a:gd name="connsiteY57" fmla="*/ 2198680 h 3176298"/>
              <a:gd name="connsiteX58" fmla="*/ 3534629 w 12192000"/>
              <a:gd name="connsiteY58" fmla="*/ 2196013 h 3176298"/>
              <a:gd name="connsiteX59" fmla="*/ 3605116 w 12192000"/>
              <a:gd name="connsiteY59" fmla="*/ 2196583 h 3176298"/>
              <a:gd name="connsiteX60" fmla="*/ 3689131 w 12192000"/>
              <a:gd name="connsiteY60" fmla="*/ 2211824 h 3176298"/>
              <a:gd name="connsiteX61" fmla="*/ 3757902 w 12192000"/>
              <a:gd name="connsiteY61" fmla="*/ 2234114 h 3176298"/>
              <a:gd name="connsiteX62" fmla="*/ 3852966 w 12192000"/>
              <a:gd name="connsiteY62" fmla="*/ 2251831 h 3176298"/>
              <a:gd name="connsiteX63" fmla="*/ 3947648 w 12192000"/>
              <a:gd name="connsiteY63" fmla="*/ 2285932 h 3176298"/>
              <a:gd name="connsiteX64" fmla="*/ 4013753 w 12192000"/>
              <a:gd name="connsiteY64" fmla="*/ 2312031 h 3176298"/>
              <a:gd name="connsiteX65" fmla="*/ 4105766 w 12192000"/>
              <a:gd name="connsiteY65" fmla="*/ 2335082 h 3176298"/>
              <a:gd name="connsiteX66" fmla="*/ 4246551 w 12192000"/>
              <a:gd name="connsiteY66" fmla="*/ 2351274 h 3176298"/>
              <a:gd name="connsiteX67" fmla="*/ 4311323 w 12192000"/>
              <a:gd name="connsiteY67" fmla="*/ 2352991 h 3176298"/>
              <a:gd name="connsiteX68" fmla="*/ 4413817 w 12192000"/>
              <a:gd name="connsiteY68" fmla="*/ 2390899 h 3176298"/>
              <a:gd name="connsiteX69" fmla="*/ 4457632 w 12192000"/>
              <a:gd name="connsiteY69" fmla="*/ 2409188 h 3176298"/>
              <a:gd name="connsiteX70" fmla="*/ 4497068 w 12192000"/>
              <a:gd name="connsiteY70" fmla="*/ 2393947 h 3176298"/>
              <a:gd name="connsiteX71" fmla="*/ 4522596 w 12192000"/>
              <a:gd name="connsiteY71" fmla="*/ 2376421 h 3176298"/>
              <a:gd name="connsiteX72" fmla="*/ 4603368 w 12192000"/>
              <a:gd name="connsiteY72" fmla="*/ 2391282 h 3176298"/>
              <a:gd name="connsiteX73" fmla="*/ 4689098 w 12192000"/>
              <a:gd name="connsiteY73" fmla="*/ 2406903 h 3176298"/>
              <a:gd name="connsiteX74" fmla="*/ 4719697 w 12192000"/>
              <a:gd name="connsiteY74" fmla="*/ 2413428 h 3176298"/>
              <a:gd name="connsiteX75" fmla="*/ 4726469 w 12192000"/>
              <a:gd name="connsiteY75" fmla="*/ 2414298 h 3176298"/>
              <a:gd name="connsiteX76" fmla="*/ 4785776 w 12192000"/>
              <a:gd name="connsiteY76" fmla="*/ 2414298 h 3176298"/>
              <a:gd name="connsiteX77" fmla="*/ 4788661 w 12192000"/>
              <a:gd name="connsiteY77" fmla="*/ 2414047 h 3176298"/>
              <a:gd name="connsiteX78" fmla="*/ 4827024 w 12192000"/>
              <a:gd name="connsiteY78" fmla="*/ 2408999 h 3176298"/>
              <a:gd name="connsiteX79" fmla="*/ 4887415 w 12192000"/>
              <a:gd name="connsiteY79" fmla="*/ 2405570 h 3176298"/>
              <a:gd name="connsiteX80" fmla="*/ 4936184 w 12192000"/>
              <a:gd name="connsiteY80" fmla="*/ 2395853 h 3176298"/>
              <a:gd name="connsiteX81" fmla="*/ 4953328 w 12192000"/>
              <a:gd name="connsiteY81" fmla="*/ 2390138 h 3176298"/>
              <a:gd name="connsiteX82" fmla="*/ 5089162 w 12192000"/>
              <a:gd name="connsiteY82" fmla="*/ 2345560 h 3176298"/>
              <a:gd name="connsiteX83" fmla="*/ 5234326 w 12192000"/>
              <a:gd name="connsiteY83" fmla="*/ 2309935 h 3176298"/>
              <a:gd name="connsiteX84" fmla="*/ 5328438 w 12192000"/>
              <a:gd name="connsiteY84" fmla="*/ 2332416 h 3176298"/>
              <a:gd name="connsiteX85" fmla="*/ 5363491 w 12192000"/>
              <a:gd name="connsiteY85" fmla="*/ 2332034 h 3176298"/>
              <a:gd name="connsiteX86" fmla="*/ 5524660 w 12192000"/>
              <a:gd name="connsiteY86" fmla="*/ 2337178 h 3176298"/>
              <a:gd name="connsiteX87" fmla="*/ 5553045 w 12192000"/>
              <a:gd name="connsiteY87" fmla="*/ 2342701 h 3176298"/>
              <a:gd name="connsiteX88" fmla="*/ 5706401 w 12192000"/>
              <a:gd name="connsiteY88" fmla="*/ 2320032 h 3176298"/>
              <a:gd name="connsiteX89" fmla="*/ 5762029 w 12192000"/>
              <a:gd name="connsiteY89" fmla="*/ 2316221 h 3176298"/>
              <a:gd name="connsiteX90" fmla="*/ 5813276 w 12192000"/>
              <a:gd name="connsiteY90" fmla="*/ 2309935 h 3176298"/>
              <a:gd name="connsiteX91" fmla="*/ 5884906 w 12192000"/>
              <a:gd name="connsiteY91" fmla="*/ 2308411 h 3176298"/>
              <a:gd name="connsiteX92" fmla="*/ 5959204 w 12192000"/>
              <a:gd name="connsiteY92" fmla="*/ 2311269 h 3176298"/>
              <a:gd name="connsiteX93" fmla="*/ 6042072 w 12192000"/>
              <a:gd name="connsiteY93" fmla="*/ 2310697 h 3176298"/>
              <a:gd name="connsiteX94" fmla="*/ 6074842 w 12192000"/>
              <a:gd name="connsiteY94" fmla="*/ 2305745 h 3176298"/>
              <a:gd name="connsiteX95" fmla="*/ 6163425 w 12192000"/>
              <a:gd name="connsiteY95" fmla="*/ 2309172 h 3176298"/>
              <a:gd name="connsiteX96" fmla="*/ 6209909 w 12192000"/>
              <a:gd name="connsiteY96" fmla="*/ 2303459 h 3176298"/>
              <a:gd name="connsiteX97" fmla="*/ 6286493 w 12192000"/>
              <a:gd name="connsiteY97" fmla="*/ 2302315 h 3176298"/>
              <a:gd name="connsiteX98" fmla="*/ 6311449 w 12192000"/>
              <a:gd name="connsiteY98" fmla="*/ 2300980 h 3176298"/>
              <a:gd name="connsiteX99" fmla="*/ 6333739 w 12192000"/>
              <a:gd name="connsiteY99" fmla="*/ 2300218 h 3176298"/>
              <a:gd name="connsiteX100" fmla="*/ 6410131 w 12192000"/>
              <a:gd name="connsiteY100" fmla="*/ 2315841 h 3176298"/>
              <a:gd name="connsiteX101" fmla="*/ 6477951 w 12192000"/>
              <a:gd name="connsiteY101" fmla="*/ 2316793 h 3176298"/>
              <a:gd name="connsiteX102" fmla="*/ 6596828 w 12192000"/>
              <a:gd name="connsiteY102" fmla="*/ 2329368 h 3176298"/>
              <a:gd name="connsiteX103" fmla="*/ 6623118 w 12192000"/>
              <a:gd name="connsiteY103" fmla="*/ 2324985 h 3176298"/>
              <a:gd name="connsiteX104" fmla="*/ 6705417 w 12192000"/>
              <a:gd name="connsiteY104" fmla="*/ 2323272 h 3176298"/>
              <a:gd name="connsiteX105" fmla="*/ 6752283 w 12192000"/>
              <a:gd name="connsiteY105" fmla="*/ 2321937 h 3176298"/>
              <a:gd name="connsiteX106" fmla="*/ 6810195 w 12192000"/>
              <a:gd name="connsiteY106" fmla="*/ 2331082 h 3176298"/>
              <a:gd name="connsiteX107" fmla="*/ 6910782 w 12192000"/>
              <a:gd name="connsiteY107" fmla="*/ 2350512 h 3176298"/>
              <a:gd name="connsiteX108" fmla="*/ 6937263 w 12192000"/>
              <a:gd name="connsiteY108" fmla="*/ 2353561 h 3176298"/>
              <a:gd name="connsiteX109" fmla="*/ 6985653 w 12192000"/>
              <a:gd name="connsiteY109" fmla="*/ 2362897 h 3176298"/>
              <a:gd name="connsiteX110" fmla="*/ 6994415 w 12192000"/>
              <a:gd name="connsiteY110" fmla="*/ 2364611 h 3176298"/>
              <a:gd name="connsiteX111" fmla="*/ 7068141 w 12192000"/>
              <a:gd name="connsiteY111" fmla="*/ 2388234 h 3176298"/>
              <a:gd name="connsiteX112" fmla="*/ 7106432 w 12192000"/>
              <a:gd name="connsiteY112" fmla="*/ 2390138 h 3176298"/>
              <a:gd name="connsiteX113" fmla="*/ 7216547 w 12192000"/>
              <a:gd name="connsiteY113" fmla="*/ 2390330 h 3176298"/>
              <a:gd name="connsiteX114" fmla="*/ 7263220 w 12192000"/>
              <a:gd name="connsiteY114" fmla="*/ 2386709 h 3176298"/>
              <a:gd name="connsiteX115" fmla="*/ 7375428 w 12192000"/>
              <a:gd name="connsiteY115" fmla="*/ 2372803 h 3176298"/>
              <a:gd name="connsiteX116" fmla="*/ 7445916 w 12192000"/>
              <a:gd name="connsiteY116" fmla="*/ 2365945 h 3176298"/>
              <a:gd name="connsiteX117" fmla="*/ 7526880 w 12192000"/>
              <a:gd name="connsiteY117" fmla="*/ 2355084 h 3176298"/>
              <a:gd name="connsiteX118" fmla="*/ 7619655 w 12192000"/>
              <a:gd name="connsiteY118" fmla="*/ 2348226 h 3176298"/>
              <a:gd name="connsiteX119" fmla="*/ 7788636 w 12192000"/>
              <a:gd name="connsiteY119" fmla="*/ 2327461 h 3176298"/>
              <a:gd name="connsiteX120" fmla="*/ 7952280 w 12192000"/>
              <a:gd name="connsiteY120" fmla="*/ 2305935 h 3176298"/>
              <a:gd name="connsiteX121" fmla="*/ 8019339 w 12192000"/>
              <a:gd name="connsiteY121" fmla="*/ 2286884 h 3176298"/>
              <a:gd name="connsiteX122" fmla="*/ 8137835 w 12192000"/>
              <a:gd name="connsiteY122" fmla="*/ 2259832 h 3176298"/>
              <a:gd name="connsiteX123" fmla="*/ 8189651 w 12192000"/>
              <a:gd name="connsiteY123" fmla="*/ 2243639 h 3176298"/>
              <a:gd name="connsiteX124" fmla="*/ 8313671 w 12192000"/>
              <a:gd name="connsiteY124" fmla="*/ 2209920 h 3176298"/>
              <a:gd name="connsiteX125" fmla="*/ 8459979 w 12192000"/>
              <a:gd name="connsiteY125" fmla="*/ 2158864 h 3176298"/>
              <a:gd name="connsiteX126" fmla="*/ 8516369 w 12192000"/>
              <a:gd name="connsiteY126" fmla="*/ 2144003 h 3176298"/>
              <a:gd name="connsiteX127" fmla="*/ 8657726 w 12192000"/>
              <a:gd name="connsiteY127" fmla="*/ 2106284 h 3176298"/>
              <a:gd name="connsiteX128" fmla="*/ 8711448 w 12192000"/>
              <a:gd name="connsiteY128" fmla="*/ 2098664 h 3176298"/>
              <a:gd name="connsiteX129" fmla="*/ 8772219 w 12192000"/>
              <a:gd name="connsiteY129" fmla="*/ 2082280 h 3176298"/>
              <a:gd name="connsiteX130" fmla="*/ 8845565 w 12192000"/>
              <a:gd name="connsiteY130" fmla="*/ 2053705 h 3176298"/>
              <a:gd name="connsiteX131" fmla="*/ 8967871 w 12192000"/>
              <a:gd name="connsiteY131" fmla="*/ 2011221 h 3176298"/>
              <a:gd name="connsiteX132" fmla="*/ 9015878 w 12192000"/>
              <a:gd name="connsiteY132" fmla="*/ 2001124 h 3176298"/>
              <a:gd name="connsiteX133" fmla="*/ 9234579 w 12192000"/>
              <a:gd name="connsiteY133" fmla="*/ 1935209 h 3176298"/>
              <a:gd name="connsiteX134" fmla="*/ 9346597 w 12192000"/>
              <a:gd name="connsiteY134" fmla="*/ 1896917 h 3176298"/>
              <a:gd name="connsiteX135" fmla="*/ 9416321 w 12192000"/>
              <a:gd name="connsiteY135" fmla="*/ 1880724 h 3176298"/>
              <a:gd name="connsiteX136" fmla="*/ 9477283 w 12192000"/>
              <a:gd name="connsiteY136" fmla="*/ 1856149 h 3176298"/>
              <a:gd name="connsiteX137" fmla="*/ 9666265 w 12192000"/>
              <a:gd name="connsiteY137" fmla="*/ 1787186 h 3176298"/>
              <a:gd name="connsiteX138" fmla="*/ 9754088 w 12192000"/>
              <a:gd name="connsiteY138" fmla="*/ 1741464 h 3176298"/>
              <a:gd name="connsiteX139" fmla="*/ 9899446 w 12192000"/>
              <a:gd name="connsiteY139" fmla="*/ 1656880 h 3176298"/>
              <a:gd name="connsiteX140" fmla="*/ 9993175 w 12192000"/>
              <a:gd name="connsiteY140" fmla="*/ 1576487 h 3176298"/>
              <a:gd name="connsiteX141" fmla="*/ 10044230 w 12192000"/>
              <a:gd name="connsiteY141" fmla="*/ 1540480 h 3176298"/>
              <a:gd name="connsiteX142" fmla="*/ 10131863 w 12192000"/>
              <a:gd name="connsiteY142" fmla="*/ 1485613 h 3176298"/>
              <a:gd name="connsiteX143" fmla="*/ 10242357 w 12192000"/>
              <a:gd name="connsiteY143" fmla="*/ 1410555 h 3176298"/>
              <a:gd name="connsiteX144" fmla="*/ 10363709 w 12192000"/>
              <a:gd name="connsiteY144" fmla="*/ 1359499 h 3176298"/>
              <a:gd name="connsiteX145" fmla="*/ 10428291 w 12192000"/>
              <a:gd name="connsiteY145" fmla="*/ 1314920 h 3176298"/>
              <a:gd name="connsiteX146" fmla="*/ 10490969 w 12192000"/>
              <a:gd name="connsiteY146" fmla="*/ 1267104 h 3176298"/>
              <a:gd name="connsiteX147" fmla="*/ 10523354 w 12192000"/>
              <a:gd name="connsiteY147" fmla="*/ 1238337 h 3176298"/>
              <a:gd name="connsiteX148" fmla="*/ 10590031 w 12192000"/>
              <a:gd name="connsiteY148" fmla="*/ 1191664 h 3176298"/>
              <a:gd name="connsiteX149" fmla="*/ 10656519 w 12192000"/>
              <a:gd name="connsiteY149" fmla="*/ 1156038 h 3176298"/>
              <a:gd name="connsiteX150" fmla="*/ 10703573 w 12192000"/>
              <a:gd name="connsiteY150" fmla="*/ 1120603 h 3176298"/>
              <a:gd name="connsiteX151" fmla="*/ 10764534 w 12192000"/>
              <a:gd name="connsiteY151" fmla="*/ 1067643 h 3176298"/>
              <a:gd name="connsiteX152" fmla="*/ 10850453 w 12192000"/>
              <a:gd name="connsiteY152" fmla="*/ 1014301 h 3176298"/>
              <a:gd name="connsiteX153" fmla="*/ 10929704 w 12192000"/>
              <a:gd name="connsiteY153" fmla="*/ 980201 h 3176298"/>
              <a:gd name="connsiteX154" fmla="*/ 10967423 w 12192000"/>
              <a:gd name="connsiteY154" fmla="*/ 930289 h 3176298"/>
              <a:gd name="connsiteX155" fmla="*/ 11058869 w 12192000"/>
              <a:gd name="connsiteY155" fmla="*/ 838084 h 3176298"/>
              <a:gd name="connsiteX156" fmla="*/ 11172600 w 12192000"/>
              <a:gd name="connsiteY156" fmla="*/ 762834 h 3176298"/>
              <a:gd name="connsiteX157" fmla="*/ 11275283 w 12192000"/>
              <a:gd name="connsiteY157" fmla="*/ 673676 h 3176298"/>
              <a:gd name="connsiteX158" fmla="*/ 11320623 w 12192000"/>
              <a:gd name="connsiteY158" fmla="*/ 639195 h 3176298"/>
              <a:gd name="connsiteX159" fmla="*/ 11374346 w 12192000"/>
              <a:gd name="connsiteY159" fmla="*/ 601664 h 3176298"/>
              <a:gd name="connsiteX160" fmla="*/ 11448453 w 12192000"/>
              <a:gd name="connsiteY160" fmla="*/ 567755 h 3176298"/>
              <a:gd name="connsiteX161" fmla="*/ 11532275 w 12192000"/>
              <a:gd name="connsiteY161" fmla="*/ 522605 h 3176298"/>
              <a:gd name="connsiteX162" fmla="*/ 11562947 w 12192000"/>
              <a:gd name="connsiteY162" fmla="*/ 486598 h 3176298"/>
              <a:gd name="connsiteX163" fmla="*/ 11672489 w 12192000"/>
              <a:gd name="connsiteY163" fmla="*/ 335337 h 3176298"/>
              <a:gd name="connsiteX164" fmla="*/ 11821656 w 12192000"/>
              <a:gd name="connsiteY164" fmla="*/ 207889 h 3176298"/>
              <a:gd name="connsiteX165" fmla="*/ 11986443 w 12192000"/>
              <a:gd name="connsiteY165" fmla="*/ 104824 h 3176298"/>
              <a:gd name="connsiteX166" fmla="*/ 12026448 w 12192000"/>
              <a:gd name="connsiteY166" fmla="*/ 88821 h 3176298"/>
              <a:gd name="connsiteX167" fmla="*/ 12160947 w 12192000"/>
              <a:gd name="connsiteY167" fmla="*/ 28621 h 3176298"/>
              <a:gd name="connsiteX168" fmla="*/ 12192000 w 12192000"/>
              <a:gd name="connsiteY168" fmla="*/ 0 h 3176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</a:cxnLst>
            <a:rect l="l" t="t" r="r" b="b"/>
            <a:pathLst>
              <a:path w="12192000" h="3176298">
                <a:moveTo>
                  <a:pt x="12192000" y="0"/>
                </a:moveTo>
                <a:lnTo>
                  <a:pt x="12192000" y="3176298"/>
                </a:lnTo>
                <a:lnTo>
                  <a:pt x="0" y="3176298"/>
                </a:lnTo>
                <a:lnTo>
                  <a:pt x="0" y="2264980"/>
                </a:lnTo>
                <a:lnTo>
                  <a:pt x="544" y="2264980"/>
                </a:lnTo>
                <a:lnTo>
                  <a:pt x="544" y="2392219"/>
                </a:lnTo>
                <a:lnTo>
                  <a:pt x="61197" y="2387448"/>
                </a:lnTo>
                <a:cubicBezTo>
                  <a:pt x="80794" y="2382137"/>
                  <a:pt x="99990" y="2374707"/>
                  <a:pt x="119613" y="2369945"/>
                </a:cubicBezTo>
                <a:cubicBezTo>
                  <a:pt x="137898" y="2365563"/>
                  <a:pt x="155046" y="2355466"/>
                  <a:pt x="172384" y="2347084"/>
                </a:cubicBezTo>
                <a:cubicBezTo>
                  <a:pt x="205529" y="2331082"/>
                  <a:pt x="240965" y="2341178"/>
                  <a:pt x="274873" y="2336988"/>
                </a:cubicBezTo>
                <a:cubicBezTo>
                  <a:pt x="285732" y="2335653"/>
                  <a:pt x="296590" y="2334130"/>
                  <a:pt x="307259" y="2331461"/>
                </a:cubicBezTo>
                <a:cubicBezTo>
                  <a:pt x="336408" y="2324413"/>
                  <a:pt x="366127" y="2318317"/>
                  <a:pt x="394511" y="2308601"/>
                </a:cubicBezTo>
                <a:cubicBezTo>
                  <a:pt x="426709" y="2297743"/>
                  <a:pt x="457572" y="2283264"/>
                  <a:pt x="494337" y="2268213"/>
                </a:cubicBezTo>
                <a:cubicBezTo>
                  <a:pt x="507102" y="2272024"/>
                  <a:pt x="526724" y="2282312"/>
                  <a:pt x="546917" y="2283264"/>
                </a:cubicBezTo>
                <a:cubicBezTo>
                  <a:pt x="611880" y="2286503"/>
                  <a:pt x="672650" y="2268786"/>
                  <a:pt x="730754" y="2240780"/>
                </a:cubicBezTo>
                <a:cubicBezTo>
                  <a:pt x="748471" y="2232399"/>
                  <a:pt x="767524" y="2226874"/>
                  <a:pt x="785432" y="2218682"/>
                </a:cubicBezTo>
                <a:cubicBezTo>
                  <a:pt x="791717" y="2215826"/>
                  <a:pt x="799909" y="2209730"/>
                  <a:pt x="801053" y="2204013"/>
                </a:cubicBezTo>
                <a:cubicBezTo>
                  <a:pt x="807719" y="2170866"/>
                  <a:pt x="832486" y="2171436"/>
                  <a:pt x="858205" y="2169532"/>
                </a:cubicBezTo>
                <a:cubicBezTo>
                  <a:pt x="888877" y="2167247"/>
                  <a:pt x="919165" y="2161912"/>
                  <a:pt x="949646" y="2157340"/>
                </a:cubicBezTo>
                <a:cubicBezTo>
                  <a:pt x="953648" y="2156768"/>
                  <a:pt x="957266" y="2152768"/>
                  <a:pt x="960887" y="2150099"/>
                </a:cubicBezTo>
                <a:cubicBezTo>
                  <a:pt x="966411" y="2146099"/>
                  <a:pt x="971554" y="2140003"/>
                  <a:pt x="977653" y="2138480"/>
                </a:cubicBezTo>
                <a:cubicBezTo>
                  <a:pt x="1008894" y="2131049"/>
                  <a:pt x="1040327" y="2124763"/>
                  <a:pt x="1071762" y="2117905"/>
                </a:cubicBezTo>
                <a:cubicBezTo>
                  <a:pt x="1078810" y="2116380"/>
                  <a:pt x="1086048" y="2114476"/>
                  <a:pt x="1092527" y="2111428"/>
                </a:cubicBezTo>
                <a:cubicBezTo>
                  <a:pt x="1098623" y="2108570"/>
                  <a:pt x="1103767" y="2103616"/>
                  <a:pt x="1109865" y="2100568"/>
                </a:cubicBezTo>
                <a:cubicBezTo>
                  <a:pt x="1126437" y="2092378"/>
                  <a:pt x="1143394" y="2084757"/>
                  <a:pt x="1162823" y="2075613"/>
                </a:cubicBezTo>
                <a:cubicBezTo>
                  <a:pt x="1173681" y="2092757"/>
                  <a:pt x="1188354" y="2083041"/>
                  <a:pt x="1206641" y="2074851"/>
                </a:cubicBezTo>
                <a:cubicBezTo>
                  <a:pt x="1225310" y="2066468"/>
                  <a:pt x="1246837" y="2063801"/>
                  <a:pt x="1267411" y="2060753"/>
                </a:cubicBezTo>
                <a:cubicBezTo>
                  <a:pt x="1305132" y="2055228"/>
                  <a:pt x="1343044" y="2051799"/>
                  <a:pt x="1380762" y="2046847"/>
                </a:cubicBezTo>
                <a:cubicBezTo>
                  <a:pt x="1388765" y="2045703"/>
                  <a:pt x="1397909" y="2043608"/>
                  <a:pt x="1404006" y="2038844"/>
                </a:cubicBezTo>
                <a:cubicBezTo>
                  <a:pt x="1445725" y="2006839"/>
                  <a:pt x="1496403" y="1997887"/>
                  <a:pt x="1544598" y="2000932"/>
                </a:cubicBezTo>
                <a:cubicBezTo>
                  <a:pt x="1582510" y="2003220"/>
                  <a:pt x="1619658" y="2004935"/>
                  <a:pt x="1657188" y="2001697"/>
                </a:cubicBezTo>
                <a:cubicBezTo>
                  <a:pt x="1660046" y="2001505"/>
                  <a:pt x="1663856" y="2001887"/>
                  <a:pt x="1665950" y="2003411"/>
                </a:cubicBezTo>
                <a:cubicBezTo>
                  <a:pt x="1678904" y="2013507"/>
                  <a:pt x="1692431" y="2014269"/>
                  <a:pt x="1709006" y="2015983"/>
                </a:cubicBezTo>
                <a:cubicBezTo>
                  <a:pt x="1732439" y="2018461"/>
                  <a:pt x="1753965" y="2016745"/>
                  <a:pt x="1775684" y="2012555"/>
                </a:cubicBezTo>
                <a:cubicBezTo>
                  <a:pt x="1791496" y="2009507"/>
                  <a:pt x="1807497" y="2003220"/>
                  <a:pt x="1821596" y="1995218"/>
                </a:cubicBezTo>
                <a:cubicBezTo>
                  <a:pt x="1841216" y="1983978"/>
                  <a:pt x="1860079" y="1979597"/>
                  <a:pt x="1878748" y="1994457"/>
                </a:cubicBezTo>
                <a:cubicBezTo>
                  <a:pt x="1898940" y="2010269"/>
                  <a:pt x="1921800" y="2004745"/>
                  <a:pt x="1944092" y="2005315"/>
                </a:cubicBezTo>
                <a:cubicBezTo>
                  <a:pt x="1953806" y="2005507"/>
                  <a:pt x="1964094" y="2005124"/>
                  <a:pt x="1973429" y="2007601"/>
                </a:cubicBezTo>
                <a:cubicBezTo>
                  <a:pt x="2000479" y="2014651"/>
                  <a:pt x="2026581" y="2025320"/>
                  <a:pt x="2054013" y="2030082"/>
                </a:cubicBezTo>
                <a:cubicBezTo>
                  <a:pt x="2069254" y="2032747"/>
                  <a:pt x="2086208" y="2027986"/>
                  <a:pt x="2102021" y="2024557"/>
                </a:cubicBezTo>
                <a:cubicBezTo>
                  <a:pt x="2118023" y="2020937"/>
                  <a:pt x="2133834" y="2015413"/>
                  <a:pt x="2149267" y="2009697"/>
                </a:cubicBezTo>
                <a:cubicBezTo>
                  <a:pt x="2159743" y="2005887"/>
                  <a:pt x="2171173" y="2002267"/>
                  <a:pt x="2179556" y="1995409"/>
                </a:cubicBezTo>
                <a:cubicBezTo>
                  <a:pt x="2198608" y="1979788"/>
                  <a:pt x="2218229" y="1977120"/>
                  <a:pt x="2240710" y="1985312"/>
                </a:cubicBezTo>
                <a:cubicBezTo>
                  <a:pt x="2244137" y="1986647"/>
                  <a:pt x="2248138" y="1986647"/>
                  <a:pt x="2251948" y="1986836"/>
                </a:cubicBezTo>
                <a:cubicBezTo>
                  <a:pt x="2312915" y="1990836"/>
                  <a:pt x="2373874" y="1993314"/>
                  <a:pt x="2434456" y="1999410"/>
                </a:cubicBezTo>
                <a:cubicBezTo>
                  <a:pt x="2459029" y="2001887"/>
                  <a:pt x="2482652" y="2012745"/>
                  <a:pt x="2506847" y="2019603"/>
                </a:cubicBezTo>
                <a:cubicBezTo>
                  <a:pt x="2511800" y="2020937"/>
                  <a:pt x="2517327" y="2023033"/>
                  <a:pt x="2522279" y="2022080"/>
                </a:cubicBezTo>
                <a:cubicBezTo>
                  <a:pt x="2576191" y="2012555"/>
                  <a:pt x="2626677" y="2026461"/>
                  <a:pt x="2676398" y="2044751"/>
                </a:cubicBezTo>
                <a:cubicBezTo>
                  <a:pt x="2681540" y="2046656"/>
                  <a:pt x="2687827" y="2046084"/>
                  <a:pt x="2693543" y="2045703"/>
                </a:cubicBezTo>
                <a:cubicBezTo>
                  <a:pt x="2709548" y="2044370"/>
                  <a:pt x="2726882" y="2037701"/>
                  <a:pt x="2741360" y="2041701"/>
                </a:cubicBezTo>
                <a:cubicBezTo>
                  <a:pt x="2779842" y="2052753"/>
                  <a:pt x="2817943" y="2066087"/>
                  <a:pt x="2854140" y="2082851"/>
                </a:cubicBezTo>
                <a:cubicBezTo>
                  <a:pt x="2890910" y="2099805"/>
                  <a:pt x="2925008" y="2114095"/>
                  <a:pt x="2967110" y="2096949"/>
                </a:cubicBezTo>
                <a:cubicBezTo>
                  <a:pt x="2985016" y="2089709"/>
                  <a:pt x="3008639" y="2094853"/>
                  <a:pt x="3029216" y="2096757"/>
                </a:cubicBezTo>
                <a:cubicBezTo>
                  <a:pt x="3044264" y="2098282"/>
                  <a:pt x="3058743" y="2106856"/>
                  <a:pt x="3073604" y="2106856"/>
                </a:cubicBezTo>
                <a:cubicBezTo>
                  <a:pt x="3113231" y="2106856"/>
                  <a:pt x="3148472" y="2116953"/>
                  <a:pt x="3182763" y="2137527"/>
                </a:cubicBezTo>
                <a:cubicBezTo>
                  <a:pt x="3196102" y="2145528"/>
                  <a:pt x="3216867" y="2140193"/>
                  <a:pt x="3234202" y="2142289"/>
                </a:cubicBezTo>
                <a:cubicBezTo>
                  <a:pt x="3252492" y="2144765"/>
                  <a:pt x="3271348" y="2147051"/>
                  <a:pt x="3288877" y="2152578"/>
                </a:cubicBezTo>
                <a:cubicBezTo>
                  <a:pt x="3334216" y="2167056"/>
                  <a:pt x="3378986" y="2183439"/>
                  <a:pt x="3424135" y="2198680"/>
                </a:cubicBezTo>
                <a:cubicBezTo>
                  <a:pt x="3461282" y="2211253"/>
                  <a:pt x="3497862" y="2201347"/>
                  <a:pt x="3534629" y="2196013"/>
                </a:cubicBezTo>
                <a:cubicBezTo>
                  <a:pt x="3557682" y="2192583"/>
                  <a:pt x="3579206" y="2184391"/>
                  <a:pt x="3605116" y="2196583"/>
                </a:cubicBezTo>
                <a:cubicBezTo>
                  <a:pt x="3629882" y="2208205"/>
                  <a:pt x="3661315" y="2205537"/>
                  <a:pt x="3689131" y="2211824"/>
                </a:cubicBezTo>
                <a:cubicBezTo>
                  <a:pt x="3712565" y="2217157"/>
                  <a:pt x="3735231" y="2225732"/>
                  <a:pt x="3757902" y="2234114"/>
                </a:cubicBezTo>
                <a:cubicBezTo>
                  <a:pt x="3788766" y="2245545"/>
                  <a:pt x="3819245" y="2257545"/>
                  <a:pt x="3852966" y="2251831"/>
                </a:cubicBezTo>
                <a:cubicBezTo>
                  <a:pt x="3891259" y="2245353"/>
                  <a:pt x="3917546" y="2269738"/>
                  <a:pt x="3947648" y="2285932"/>
                </a:cubicBezTo>
                <a:cubicBezTo>
                  <a:pt x="3968414" y="2296980"/>
                  <a:pt x="3991083" y="2305172"/>
                  <a:pt x="4013753" y="2312031"/>
                </a:cubicBezTo>
                <a:cubicBezTo>
                  <a:pt x="4044043" y="2320985"/>
                  <a:pt x="4075285" y="2326320"/>
                  <a:pt x="4105766" y="2335082"/>
                </a:cubicBezTo>
                <a:cubicBezTo>
                  <a:pt x="4151870" y="2348226"/>
                  <a:pt x="4198546" y="2358514"/>
                  <a:pt x="4246551" y="2351274"/>
                </a:cubicBezTo>
                <a:cubicBezTo>
                  <a:pt x="4268649" y="2348036"/>
                  <a:pt x="4289227" y="2348226"/>
                  <a:pt x="4311323" y="2352991"/>
                </a:cubicBezTo>
                <a:cubicBezTo>
                  <a:pt x="4347518" y="2360801"/>
                  <a:pt x="4384668" y="2361753"/>
                  <a:pt x="4413817" y="2390899"/>
                </a:cubicBezTo>
                <a:cubicBezTo>
                  <a:pt x="4424104" y="2401188"/>
                  <a:pt x="4442581" y="2403853"/>
                  <a:pt x="4457632" y="2409188"/>
                </a:cubicBezTo>
                <a:cubicBezTo>
                  <a:pt x="4474969" y="2415476"/>
                  <a:pt x="4487731" y="2412236"/>
                  <a:pt x="4497068" y="2393947"/>
                </a:cubicBezTo>
                <a:cubicBezTo>
                  <a:pt x="4501257" y="2385757"/>
                  <a:pt x="4513260" y="2377755"/>
                  <a:pt x="4522596" y="2376421"/>
                </a:cubicBezTo>
                <a:cubicBezTo>
                  <a:pt x="4550599" y="2372421"/>
                  <a:pt x="4576318" y="2378327"/>
                  <a:pt x="4603368" y="2391282"/>
                </a:cubicBezTo>
                <a:cubicBezTo>
                  <a:pt x="4628705" y="2403474"/>
                  <a:pt x="4660331" y="2402140"/>
                  <a:pt x="4689098" y="2406903"/>
                </a:cubicBezTo>
                <a:cubicBezTo>
                  <a:pt x="4699289" y="2408618"/>
                  <a:pt x="4709482" y="2411237"/>
                  <a:pt x="4719697" y="2413428"/>
                </a:cubicBezTo>
                <a:lnTo>
                  <a:pt x="4726469" y="2414298"/>
                </a:lnTo>
                <a:lnTo>
                  <a:pt x="4785776" y="2414298"/>
                </a:lnTo>
                <a:lnTo>
                  <a:pt x="4788661" y="2414047"/>
                </a:lnTo>
                <a:cubicBezTo>
                  <a:pt x="4801401" y="2412237"/>
                  <a:pt x="4814166" y="2410142"/>
                  <a:pt x="4827024" y="2408999"/>
                </a:cubicBezTo>
                <a:cubicBezTo>
                  <a:pt x="4847027" y="2407095"/>
                  <a:pt x="4867412" y="2407856"/>
                  <a:pt x="4887415" y="2405570"/>
                </a:cubicBezTo>
                <a:cubicBezTo>
                  <a:pt x="4903799" y="2403853"/>
                  <a:pt x="4919991" y="2399474"/>
                  <a:pt x="4936184" y="2395853"/>
                </a:cubicBezTo>
                <a:cubicBezTo>
                  <a:pt x="4942089" y="2394520"/>
                  <a:pt x="4947996" y="2389376"/>
                  <a:pt x="4953328" y="2390138"/>
                </a:cubicBezTo>
                <a:cubicBezTo>
                  <a:pt x="5006292" y="2398330"/>
                  <a:pt x="5044391" y="2361753"/>
                  <a:pt x="5089162" y="2345560"/>
                </a:cubicBezTo>
                <a:cubicBezTo>
                  <a:pt x="5136216" y="2328413"/>
                  <a:pt x="5181748" y="2302124"/>
                  <a:pt x="5234326" y="2309935"/>
                </a:cubicBezTo>
                <a:cubicBezTo>
                  <a:pt x="5266141" y="2314697"/>
                  <a:pt x="5296812" y="2325747"/>
                  <a:pt x="5328438" y="2332416"/>
                </a:cubicBezTo>
                <a:cubicBezTo>
                  <a:pt x="5339677" y="2334701"/>
                  <a:pt x="5352250" y="2334320"/>
                  <a:pt x="5363491" y="2332034"/>
                </a:cubicBezTo>
                <a:cubicBezTo>
                  <a:pt x="5417784" y="2321555"/>
                  <a:pt x="5471316" y="2320032"/>
                  <a:pt x="5524660" y="2337178"/>
                </a:cubicBezTo>
                <a:cubicBezTo>
                  <a:pt x="5533802" y="2340036"/>
                  <a:pt x="5543518" y="2342701"/>
                  <a:pt x="5553045" y="2342701"/>
                </a:cubicBezTo>
                <a:cubicBezTo>
                  <a:pt x="5605244" y="2342701"/>
                  <a:pt x="5656488" y="2338701"/>
                  <a:pt x="5706401" y="2320032"/>
                </a:cubicBezTo>
                <a:cubicBezTo>
                  <a:pt x="5723166" y="2313745"/>
                  <a:pt x="5743551" y="2317745"/>
                  <a:pt x="5762029" y="2316221"/>
                </a:cubicBezTo>
                <a:cubicBezTo>
                  <a:pt x="5779174" y="2314889"/>
                  <a:pt x="5796702" y="2314317"/>
                  <a:pt x="5813276" y="2309935"/>
                </a:cubicBezTo>
                <a:cubicBezTo>
                  <a:pt x="5837472" y="2303459"/>
                  <a:pt x="5859949" y="2302697"/>
                  <a:pt x="5884906" y="2308411"/>
                </a:cubicBezTo>
                <a:cubicBezTo>
                  <a:pt x="5908719" y="2313745"/>
                  <a:pt x="5934438" y="2311079"/>
                  <a:pt x="5959204" y="2311269"/>
                </a:cubicBezTo>
                <a:cubicBezTo>
                  <a:pt x="5986828" y="2311459"/>
                  <a:pt x="6014449" y="2311649"/>
                  <a:pt x="6042072" y="2310697"/>
                </a:cubicBezTo>
                <a:cubicBezTo>
                  <a:pt x="6053124" y="2310317"/>
                  <a:pt x="6065695" y="2302697"/>
                  <a:pt x="6074842" y="2305745"/>
                </a:cubicBezTo>
                <a:cubicBezTo>
                  <a:pt x="6104368" y="2316031"/>
                  <a:pt x="6133897" y="2303649"/>
                  <a:pt x="6163425" y="2309172"/>
                </a:cubicBezTo>
                <a:cubicBezTo>
                  <a:pt x="6177905" y="2312031"/>
                  <a:pt x="6194288" y="2304220"/>
                  <a:pt x="6209909" y="2303459"/>
                </a:cubicBezTo>
                <a:cubicBezTo>
                  <a:pt x="6235437" y="2302124"/>
                  <a:pt x="6260964" y="2302697"/>
                  <a:pt x="6286493" y="2302315"/>
                </a:cubicBezTo>
                <a:cubicBezTo>
                  <a:pt x="6294876" y="2302124"/>
                  <a:pt x="6303068" y="2301362"/>
                  <a:pt x="6311449" y="2300980"/>
                </a:cubicBezTo>
                <a:cubicBezTo>
                  <a:pt x="6318880" y="2300601"/>
                  <a:pt x="6326691" y="2298887"/>
                  <a:pt x="6333739" y="2300218"/>
                </a:cubicBezTo>
                <a:cubicBezTo>
                  <a:pt x="6359268" y="2304983"/>
                  <a:pt x="6384414" y="2312793"/>
                  <a:pt x="6410131" y="2315841"/>
                </a:cubicBezTo>
                <a:cubicBezTo>
                  <a:pt x="6432420" y="2318507"/>
                  <a:pt x="6455472" y="2314889"/>
                  <a:pt x="6477951" y="2316793"/>
                </a:cubicBezTo>
                <a:cubicBezTo>
                  <a:pt x="6517576" y="2320032"/>
                  <a:pt x="6557201" y="2325747"/>
                  <a:pt x="6596828" y="2329368"/>
                </a:cubicBezTo>
                <a:cubicBezTo>
                  <a:pt x="6605401" y="2330130"/>
                  <a:pt x="6614353" y="2325365"/>
                  <a:pt x="6623118" y="2324985"/>
                </a:cubicBezTo>
                <a:cubicBezTo>
                  <a:pt x="6650551" y="2324033"/>
                  <a:pt x="6677984" y="2323841"/>
                  <a:pt x="6705417" y="2323272"/>
                </a:cubicBezTo>
                <a:cubicBezTo>
                  <a:pt x="6721038" y="2323080"/>
                  <a:pt x="6736851" y="2323651"/>
                  <a:pt x="6752283" y="2321937"/>
                </a:cubicBezTo>
                <a:cubicBezTo>
                  <a:pt x="6772665" y="2319651"/>
                  <a:pt x="6791144" y="2316221"/>
                  <a:pt x="6810195" y="2331082"/>
                </a:cubicBezTo>
                <a:cubicBezTo>
                  <a:pt x="6839534" y="2354132"/>
                  <a:pt x="6876872" y="2345178"/>
                  <a:pt x="6910782" y="2350512"/>
                </a:cubicBezTo>
                <a:cubicBezTo>
                  <a:pt x="6919547" y="2351847"/>
                  <a:pt x="6928501" y="2352036"/>
                  <a:pt x="6937263" y="2353561"/>
                </a:cubicBezTo>
                <a:cubicBezTo>
                  <a:pt x="6953457" y="2356418"/>
                  <a:pt x="6969457" y="2359657"/>
                  <a:pt x="6985653" y="2362897"/>
                </a:cubicBezTo>
                <a:cubicBezTo>
                  <a:pt x="6988509" y="2363467"/>
                  <a:pt x="6991747" y="2363659"/>
                  <a:pt x="6994415" y="2364611"/>
                </a:cubicBezTo>
                <a:cubicBezTo>
                  <a:pt x="7018991" y="2372611"/>
                  <a:pt x="7043184" y="2381755"/>
                  <a:pt x="7068141" y="2388234"/>
                </a:cubicBezTo>
                <a:cubicBezTo>
                  <a:pt x="7080334" y="2391472"/>
                  <a:pt x="7093860" y="2391853"/>
                  <a:pt x="7106432" y="2390138"/>
                </a:cubicBezTo>
                <a:cubicBezTo>
                  <a:pt x="7143199" y="2385185"/>
                  <a:pt x="7179587" y="2383089"/>
                  <a:pt x="7216547" y="2390330"/>
                </a:cubicBezTo>
                <a:cubicBezTo>
                  <a:pt x="7231214" y="2393186"/>
                  <a:pt x="7247599" y="2388424"/>
                  <a:pt x="7263220" y="2386709"/>
                </a:cubicBezTo>
                <a:cubicBezTo>
                  <a:pt x="7300559" y="2382137"/>
                  <a:pt x="7337899" y="2377183"/>
                  <a:pt x="7375428" y="2372803"/>
                </a:cubicBezTo>
                <a:cubicBezTo>
                  <a:pt x="7398860" y="2370135"/>
                  <a:pt x="7422483" y="2368611"/>
                  <a:pt x="7445916" y="2365945"/>
                </a:cubicBezTo>
                <a:cubicBezTo>
                  <a:pt x="7472967" y="2362705"/>
                  <a:pt x="7499828" y="2357753"/>
                  <a:pt x="7526880" y="2355084"/>
                </a:cubicBezTo>
                <a:cubicBezTo>
                  <a:pt x="7557742" y="2352036"/>
                  <a:pt x="7588795" y="2351466"/>
                  <a:pt x="7619655" y="2348226"/>
                </a:cubicBezTo>
                <a:cubicBezTo>
                  <a:pt x="7676047" y="2341940"/>
                  <a:pt x="7732247" y="2334509"/>
                  <a:pt x="7788636" y="2327461"/>
                </a:cubicBezTo>
                <a:cubicBezTo>
                  <a:pt x="7843311" y="2320603"/>
                  <a:pt x="7897987" y="2314507"/>
                  <a:pt x="7952280" y="2305935"/>
                </a:cubicBezTo>
                <a:cubicBezTo>
                  <a:pt x="7975142" y="2302315"/>
                  <a:pt x="7996859" y="2292408"/>
                  <a:pt x="8019339" y="2286884"/>
                </a:cubicBezTo>
                <a:cubicBezTo>
                  <a:pt x="8058774" y="2277357"/>
                  <a:pt x="8098590" y="2269357"/>
                  <a:pt x="8137835" y="2259832"/>
                </a:cubicBezTo>
                <a:cubicBezTo>
                  <a:pt x="8155359" y="2255641"/>
                  <a:pt x="8172124" y="2248593"/>
                  <a:pt x="8189651" y="2243639"/>
                </a:cubicBezTo>
                <a:cubicBezTo>
                  <a:pt x="8230992" y="2232208"/>
                  <a:pt x="8272903" y="2222874"/>
                  <a:pt x="8313671" y="2209920"/>
                </a:cubicBezTo>
                <a:cubicBezTo>
                  <a:pt x="8362822" y="2194297"/>
                  <a:pt x="8411019" y="2175439"/>
                  <a:pt x="8459979" y="2158864"/>
                </a:cubicBezTo>
                <a:cubicBezTo>
                  <a:pt x="8478269" y="2152578"/>
                  <a:pt x="8497511" y="2148957"/>
                  <a:pt x="8516369" y="2144003"/>
                </a:cubicBezTo>
                <a:cubicBezTo>
                  <a:pt x="8563425" y="2131431"/>
                  <a:pt x="8610288" y="2118095"/>
                  <a:pt x="8657726" y="2106284"/>
                </a:cubicBezTo>
                <a:cubicBezTo>
                  <a:pt x="8675253" y="2101901"/>
                  <a:pt x="8693731" y="2102284"/>
                  <a:pt x="8711448" y="2098664"/>
                </a:cubicBezTo>
                <a:cubicBezTo>
                  <a:pt x="8732023" y="2094472"/>
                  <a:pt x="8752407" y="2089138"/>
                  <a:pt x="8772219" y="2082280"/>
                </a:cubicBezTo>
                <a:cubicBezTo>
                  <a:pt x="8796985" y="2073707"/>
                  <a:pt x="8820990" y="2062659"/>
                  <a:pt x="8845565" y="2053705"/>
                </a:cubicBezTo>
                <a:cubicBezTo>
                  <a:pt x="8886142" y="2039034"/>
                  <a:pt x="8926911" y="2024557"/>
                  <a:pt x="8967871" y="2011221"/>
                </a:cubicBezTo>
                <a:cubicBezTo>
                  <a:pt x="8983301" y="2006268"/>
                  <a:pt x="9000257" y="2005697"/>
                  <a:pt x="9015878" y="2001124"/>
                </a:cubicBezTo>
                <a:cubicBezTo>
                  <a:pt x="9088840" y="1979597"/>
                  <a:pt x="9161805" y="1957880"/>
                  <a:pt x="9234579" y="1935209"/>
                </a:cubicBezTo>
                <a:cubicBezTo>
                  <a:pt x="9272298" y="1923399"/>
                  <a:pt x="9308875" y="1908538"/>
                  <a:pt x="9346597" y="1896917"/>
                </a:cubicBezTo>
                <a:cubicBezTo>
                  <a:pt x="9369267" y="1889869"/>
                  <a:pt x="9393650" y="1887773"/>
                  <a:pt x="9416321" y="1880724"/>
                </a:cubicBezTo>
                <a:cubicBezTo>
                  <a:pt x="9437278" y="1874247"/>
                  <a:pt x="9456709" y="1863578"/>
                  <a:pt x="9477283" y="1856149"/>
                </a:cubicBezTo>
                <a:cubicBezTo>
                  <a:pt x="9540152" y="1833097"/>
                  <a:pt x="9603971" y="1811953"/>
                  <a:pt x="9666265" y="1787186"/>
                </a:cubicBezTo>
                <a:cubicBezTo>
                  <a:pt x="9696749" y="1775183"/>
                  <a:pt x="9725323" y="1757849"/>
                  <a:pt x="9754088" y="1741464"/>
                </a:cubicBezTo>
                <a:cubicBezTo>
                  <a:pt x="9802858" y="1713841"/>
                  <a:pt x="9850865" y="1685074"/>
                  <a:pt x="9899446" y="1656880"/>
                </a:cubicBezTo>
                <a:cubicBezTo>
                  <a:pt x="9935832" y="1635924"/>
                  <a:pt x="9968027" y="1611347"/>
                  <a:pt x="9993175" y="1576487"/>
                </a:cubicBezTo>
                <a:cubicBezTo>
                  <a:pt x="10004797" y="1560484"/>
                  <a:pt x="10024990" y="1546768"/>
                  <a:pt x="10044230" y="1540480"/>
                </a:cubicBezTo>
                <a:cubicBezTo>
                  <a:pt x="10078713" y="1529241"/>
                  <a:pt x="10104430" y="1507522"/>
                  <a:pt x="10131863" y="1485613"/>
                </a:cubicBezTo>
                <a:cubicBezTo>
                  <a:pt x="10166536" y="1457801"/>
                  <a:pt x="10203304" y="1431509"/>
                  <a:pt x="10242357" y="1410555"/>
                </a:cubicBezTo>
                <a:cubicBezTo>
                  <a:pt x="10280840" y="1389980"/>
                  <a:pt x="10324086" y="1378549"/>
                  <a:pt x="10363709" y="1359499"/>
                </a:cubicBezTo>
                <a:cubicBezTo>
                  <a:pt x="10386952" y="1348259"/>
                  <a:pt x="10407146" y="1330353"/>
                  <a:pt x="10428291" y="1314920"/>
                </a:cubicBezTo>
                <a:cubicBezTo>
                  <a:pt x="10449438" y="1299489"/>
                  <a:pt x="10470394" y="1283486"/>
                  <a:pt x="10490969" y="1267104"/>
                </a:cubicBezTo>
                <a:cubicBezTo>
                  <a:pt x="10502208" y="1258149"/>
                  <a:pt x="10511734" y="1246909"/>
                  <a:pt x="10523354" y="1238337"/>
                </a:cubicBezTo>
                <a:cubicBezTo>
                  <a:pt x="10545263" y="1222334"/>
                  <a:pt x="10569075" y="1208808"/>
                  <a:pt x="10590031" y="1191664"/>
                </a:cubicBezTo>
                <a:cubicBezTo>
                  <a:pt x="10610225" y="1175089"/>
                  <a:pt x="10633467" y="1166707"/>
                  <a:pt x="10656519" y="1156038"/>
                </a:cubicBezTo>
                <a:cubicBezTo>
                  <a:pt x="10674046" y="1148036"/>
                  <a:pt x="10686617" y="1130320"/>
                  <a:pt x="10703573" y="1120603"/>
                </a:cubicBezTo>
                <a:cubicBezTo>
                  <a:pt x="10727767" y="1106697"/>
                  <a:pt x="10746246" y="1089553"/>
                  <a:pt x="10764534" y="1067643"/>
                </a:cubicBezTo>
                <a:cubicBezTo>
                  <a:pt x="10785111" y="1043068"/>
                  <a:pt x="10820162" y="1029732"/>
                  <a:pt x="10850453" y="1014301"/>
                </a:cubicBezTo>
                <a:cubicBezTo>
                  <a:pt x="10876171" y="1001157"/>
                  <a:pt x="10906081" y="995632"/>
                  <a:pt x="10929704" y="980201"/>
                </a:cubicBezTo>
                <a:cubicBezTo>
                  <a:pt x="10946279" y="969342"/>
                  <a:pt x="10958661" y="948957"/>
                  <a:pt x="10967423" y="930289"/>
                </a:cubicBezTo>
                <a:cubicBezTo>
                  <a:pt x="10987046" y="887995"/>
                  <a:pt x="11021146" y="861897"/>
                  <a:pt x="11058869" y="838084"/>
                </a:cubicBezTo>
                <a:cubicBezTo>
                  <a:pt x="11097350" y="813699"/>
                  <a:pt x="11133927" y="786836"/>
                  <a:pt x="11172600" y="762834"/>
                </a:cubicBezTo>
                <a:cubicBezTo>
                  <a:pt x="11211843" y="738638"/>
                  <a:pt x="11243658" y="706443"/>
                  <a:pt x="11275283" y="673676"/>
                </a:cubicBezTo>
                <a:cubicBezTo>
                  <a:pt x="11288238" y="660150"/>
                  <a:pt x="11305192" y="650434"/>
                  <a:pt x="11320623" y="639195"/>
                </a:cubicBezTo>
                <a:cubicBezTo>
                  <a:pt x="11338339" y="626241"/>
                  <a:pt x="11355296" y="611953"/>
                  <a:pt x="11374346" y="601664"/>
                </a:cubicBezTo>
                <a:cubicBezTo>
                  <a:pt x="11398160" y="588709"/>
                  <a:pt x="11424069" y="579757"/>
                  <a:pt x="11448453" y="567755"/>
                </a:cubicBezTo>
                <a:cubicBezTo>
                  <a:pt x="11476838" y="553657"/>
                  <a:pt x="11505795" y="539750"/>
                  <a:pt x="11532275" y="522605"/>
                </a:cubicBezTo>
                <a:cubicBezTo>
                  <a:pt x="11545039" y="514413"/>
                  <a:pt x="11553613" y="499363"/>
                  <a:pt x="11562947" y="486598"/>
                </a:cubicBezTo>
                <a:cubicBezTo>
                  <a:pt x="11599714" y="436305"/>
                  <a:pt x="11635529" y="385441"/>
                  <a:pt x="11672489" y="335337"/>
                </a:cubicBezTo>
                <a:cubicBezTo>
                  <a:pt x="11712304" y="281424"/>
                  <a:pt x="11763931" y="241608"/>
                  <a:pt x="11821656" y="207889"/>
                </a:cubicBezTo>
                <a:cubicBezTo>
                  <a:pt x="11877664" y="175312"/>
                  <a:pt x="11931195" y="138734"/>
                  <a:pt x="11986443" y="104824"/>
                </a:cubicBezTo>
                <a:cubicBezTo>
                  <a:pt x="11998443" y="97395"/>
                  <a:pt x="12013114" y="94347"/>
                  <a:pt x="12026448" y="88821"/>
                </a:cubicBezTo>
                <a:cubicBezTo>
                  <a:pt x="12072360" y="69580"/>
                  <a:pt x="12118083" y="50147"/>
                  <a:pt x="12160947" y="28621"/>
                </a:cubicBezTo>
                <a:lnTo>
                  <a:pt x="12192000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42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E2AB5C-678D-65E9-E42D-81ED792E6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AF2C9-3210-4288-8277-8003643010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5" y="2473053"/>
            <a:ext cx="8827235" cy="33200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What do cybersecurity experts do when their defence mechanisms sound a bit like a rock band on stage; too loud in some places, too quiet in others, and way too many false alarms?</a:t>
            </a:r>
          </a:p>
          <a:p>
            <a:pPr marL="0" indent="0">
              <a:buNone/>
            </a:pPr>
            <a:endParaRPr lang="en-AU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AU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A)</a:t>
            </a:r>
            <a:r>
              <a:rPr lang="en-A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Headbanging</a:t>
            </a:r>
            <a:br>
              <a:rPr lang="en-A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AU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B)</a:t>
            </a:r>
            <a:r>
              <a:rPr lang="en-A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Patching</a:t>
            </a:r>
            <a:br>
              <a:rPr lang="en-A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AU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C)</a:t>
            </a:r>
            <a:r>
              <a:rPr lang="en-A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Tuning</a:t>
            </a:r>
            <a:br>
              <a:rPr lang="en-A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AU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D)</a:t>
            </a:r>
            <a:r>
              <a:rPr lang="en-A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Jamming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3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2DE846-1ABA-22F5-E55F-67BD41054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Tuning</a:t>
            </a:r>
          </a:p>
        </p:txBody>
      </p:sp>
      <p:pic>
        <p:nvPicPr>
          <p:cNvPr id="5" name="Content Placeholder 4" descr="A drawing of a hand holding a string&#10;&#10;AI-generated content may be incorrect.">
            <a:extLst>
              <a:ext uri="{FF2B5EF4-FFF2-40B4-BE49-F238E27FC236}">
                <a16:creationId xmlns:a16="http://schemas.microsoft.com/office/drawing/2014/main" id="{DEB6BEC9-0F76-E1DC-29BF-7A28F186C2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95751" y="1808455"/>
            <a:ext cx="5708649" cy="321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787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CC7D015-0DD8-420F-A568-AC4FEDC41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D1957-29E9-EF90-094A-316471A0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4155825" cy="5571898"/>
          </a:xfrm>
        </p:spPr>
        <p:txBody>
          <a:bodyPr>
            <a:normAutofit/>
          </a:bodyPr>
          <a:lstStyle/>
          <a:p>
            <a:r>
              <a:rPr lang="en-US" b="1"/>
              <a:t>Tuning – Challenges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A6A01-4485-B524-AD70-D0770AB24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552" y="557189"/>
            <a:ext cx="6167246" cy="557189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/>
              <a:t>The Challenge:</a:t>
            </a:r>
          </a:p>
          <a:p>
            <a:pPr marL="0" indent="0">
              <a:buNone/>
            </a:pPr>
            <a:r>
              <a:rPr lang="en-US" sz="2000"/>
              <a:t>Optimising the performance of tools like SIEM, SOAR, XDR, firewalls, and IDS can be:</a:t>
            </a:r>
          </a:p>
          <a:p>
            <a:r>
              <a:rPr lang="en-US" sz="2000"/>
              <a:t>Time-consuming and technically complex</a:t>
            </a:r>
          </a:p>
          <a:p>
            <a:r>
              <a:rPr lang="en-US" sz="2000"/>
              <a:t>Requiring constant adjustments as threats evolve</a:t>
            </a:r>
          </a:p>
          <a:p>
            <a:r>
              <a:rPr lang="en-US" sz="2000"/>
              <a:t>Risk of diverting focus from other critical security tasks</a:t>
            </a:r>
          </a:p>
          <a:p>
            <a:endParaRPr lang="en-US" sz="2000"/>
          </a:p>
          <a:p>
            <a:pPr marL="0" indent="0">
              <a:buNone/>
            </a:pPr>
            <a:r>
              <a:rPr lang="en-US" sz="2000" b="1"/>
              <a:t>The Impact:</a:t>
            </a:r>
          </a:p>
          <a:p>
            <a:pPr marL="0" indent="0">
              <a:buNone/>
            </a:pPr>
            <a:r>
              <a:rPr lang="en-US" sz="2000"/>
              <a:t>Poor tuning can lead to:</a:t>
            </a:r>
          </a:p>
          <a:p>
            <a:r>
              <a:rPr lang="en-US" sz="2000"/>
              <a:t>Increased false positives or missed alerts</a:t>
            </a:r>
          </a:p>
          <a:p>
            <a:r>
              <a:rPr lang="en-US" sz="2000"/>
              <a:t>Delays in incident detection and response</a:t>
            </a:r>
          </a:p>
          <a:p>
            <a:r>
              <a:rPr lang="en-US" sz="2000"/>
              <a:t>Analyst fatigue and reduced efficiency</a:t>
            </a:r>
          </a:p>
        </p:txBody>
      </p:sp>
    </p:spTree>
    <p:extLst>
      <p:ext uri="{BB962C8B-B14F-4D97-AF65-F5344CB8AC3E}">
        <p14:creationId xmlns:p14="http://schemas.microsoft.com/office/powerpoint/2010/main" val="27966288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9">
            <a:extLst>
              <a:ext uri="{FF2B5EF4-FFF2-40B4-BE49-F238E27FC236}">
                <a16:creationId xmlns:a16="http://schemas.microsoft.com/office/drawing/2014/main" id="{0DC0EC46-2230-4728-856D-F35311121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7"/>
            <a:ext cx="10905066" cy="5562249"/>
          </a:xfrm>
          <a:custGeom>
            <a:avLst/>
            <a:gdLst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8506 w 11243827"/>
              <a:gd name="connsiteY105" fmla="*/ 5632788 h 5641173"/>
              <a:gd name="connsiteX106" fmla="*/ 7912803 w 11243827"/>
              <a:gd name="connsiteY106" fmla="*/ 5629702 h 5641173"/>
              <a:gd name="connsiteX107" fmla="*/ 7890915 w 11243827"/>
              <a:gd name="connsiteY107" fmla="*/ 5612272 h 5641173"/>
              <a:gd name="connsiteX108" fmla="*/ 7727691 w 11243827"/>
              <a:gd name="connsiteY108" fmla="*/ 5621064 h 5641173"/>
              <a:gd name="connsiteX109" fmla="*/ 7685998 w 11243827"/>
              <a:gd name="connsiteY109" fmla="*/ 5615564 h 5641173"/>
              <a:gd name="connsiteX110" fmla="*/ 7649302 w 11243827"/>
              <a:gd name="connsiteY110" fmla="*/ 5626541 h 5641173"/>
              <a:gd name="connsiteX111" fmla="*/ 7634083 w 11243827"/>
              <a:gd name="connsiteY111" fmla="*/ 5620862 h 5641173"/>
              <a:gd name="connsiteX112" fmla="*/ 7631455 w 11243827"/>
              <a:gd name="connsiteY112" fmla="*/ 5619708 h 5641173"/>
              <a:gd name="connsiteX113" fmla="*/ 7620952 w 11243827"/>
              <a:gd name="connsiteY113" fmla="*/ 5618872 h 5641173"/>
              <a:gd name="connsiteX114" fmla="*/ 7617992 w 11243827"/>
              <a:gd name="connsiteY114" fmla="*/ 5613914 h 5641173"/>
              <a:gd name="connsiteX115" fmla="*/ 7602182 w 11243827"/>
              <a:gd name="connsiteY115" fmla="*/ 5609271 h 5641173"/>
              <a:gd name="connsiteX116" fmla="*/ 7582847 w 11243827"/>
              <a:gd name="connsiteY116" fmla="*/ 5609047 h 5641173"/>
              <a:gd name="connsiteX117" fmla="*/ 7514158 w 11243827"/>
              <a:gd name="connsiteY117" fmla="*/ 5607737 h 5641173"/>
              <a:gd name="connsiteX118" fmla="*/ 7502955 w 11243827"/>
              <a:gd name="connsiteY118" fmla="*/ 5610415 h 5641173"/>
              <a:gd name="connsiteX119" fmla="*/ 7466391 w 11243827"/>
              <a:gd name="connsiteY119" fmla="*/ 5605949 h 5641173"/>
              <a:gd name="connsiteX120" fmla="*/ 7433806 w 11243827"/>
              <a:gd name="connsiteY120" fmla="*/ 5604945 h 5641173"/>
              <a:gd name="connsiteX121" fmla="*/ 7412693 w 11243827"/>
              <a:gd name="connsiteY121" fmla="*/ 5607075 h 5641173"/>
              <a:gd name="connsiteX122" fmla="*/ 7407159 w 11243827"/>
              <a:gd name="connsiteY122" fmla="*/ 5605310 h 5641173"/>
              <a:gd name="connsiteX123" fmla="*/ 7385900 w 11243827"/>
              <a:gd name="connsiteY123" fmla="*/ 5604171 h 5641173"/>
              <a:gd name="connsiteX124" fmla="*/ 7375071 w 11243827"/>
              <a:gd name="connsiteY124" fmla="*/ 5606788 h 5641173"/>
              <a:gd name="connsiteX125" fmla="*/ 7364382 w 11243827"/>
              <a:gd name="connsiteY125" fmla="*/ 5600762 h 5641173"/>
              <a:gd name="connsiteX126" fmla="*/ 7361770 w 11243827"/>
              <a:gd name="connsiteY126" fmla="*/ 5596347 h 5641173"/>
              <a:gd name="connsiteX127" fmla="*/ 7346641 w 11243827"/>
              <a:gd name="connsiteY127" fmla="*/ 5598329 h 5641173"/>
              <a:gd name="connsiteX128" fmla="*/ 7334238 w 11243827"/>
              <a:gd name="connsiteY128" fmla="*/ 5594014 h 5641173"/>
              <a:gd name="connsiteX129" fmla="*/ 7323426 w 11243827"/>
              <a:gd name="connsiteY129" fmla="*/ 5596835 h 5641173"/>
              <a:gd name="connsiteX130" fmla="*/ 7318938 w 11243827"/>
              <a:gd name="connsiteY130" fmla="*/ 5596200 h 5641173"/>
              <a:gd name="connsiteX131" fmla="*/ 7307784 w 11243827"/>
              <a:gd name="connsiteY131" fmla="*/ 5594065 h 5641173"/>
              <a:gd name="connsiteX132" fmla="*/ 7288540 w 11243827"/>
              <a:gd name="connsiteY132" fmla="*/ 5589320 h 5641173"/>
              <a:gd name="connsiteX133" fmla="*/ 7282537 w 11243827"/>
              <a:gd name="connsiteY133" fmla="*/ 5588660 h 5641173"/>
              <a:gd name="connsiteX134" fmla="*/ 7269466 w 11243827"/>
              <a:gd name="connsiteY134" fmla="*/ 5581404 h 5641173"/>
              <a:gd name="connsiteX135" fmla="*/ 7244165 w 11243827"/>
              <a:gd name="connsiteY135" fmla="*/ 5575200 h 5641173"/>
              <a:gd name="connsiteX136" fmla="*/ 7199619 w 11243827"/>
              <a:gd name="connsiteY136" fmla="*/ 5553550 h 5641173"/>
              <a:gd name="connsiteX137" fmla="*/ 7173434 w 11243827"/>
              <a:gd name="connsiteY137" fmla="*/ 5543219 h 5641173"/>
              <a:gd name="connsiteX138" fmla="*/ 7155718 w 11243827"/>
              <a:gd name="connsiteY138" fmla="*/ 5533697 h 5641173"/>
              <a:gd name="connsiteX139" fmla="*/ 7103430 w 11243827"/>
              <a:gd name="connsiteY139" fmla="*/ 5520249 h 5641173"/>
              <a:gd name="connsiteX140" fmla="*/ 7013746 w 11243827"/>
              <a:gd name="connsiteY140" fmla="*/ 5502470 h 5641173"/>
              <a:gd name="connsiteX141" fmla="*/ 6995379 w 11243827"/>
              <a:gd name="connsiteY141" fmla="*/ 5497693 h 5641173"/>
              <a:gd name="connsiteX142" fmla="*/ 6982475 w 11243827"/>
              <a:gd name="connsiteY142" fmla="*/ 5489641 h 5641173"/>
              <a:gd name="connsiteX143" fmla="*/ 6981994 w 11243827"/>
              <a:gd name="connsiteY143" fmla="*/ 5484335 h 5641173"/>
              <a:gd name="connsiteX144" fmla="*/ 6972355 w 11243827"/>
              <a:gd name="connsiteY144" fmla="*/ 5481074 h 5641173"/>
              <a:gd name="connsiteX145" fmla="*/ 6970394 w 11243827"/>
              <a:gd name="connsiteY145" fmla="*/ 5479383 h 5641173"/>
              <a:gd name="connsiteX146" fmla="*/ 6958543 w 11243827"/>
              <a:gd name="connsiteY146" fmla="*/ 5470507 h 5641173"/>
              <a:gd name="connsiteX147" fmla="*/ 6918276 w 11243827"/>
              <a:gd name="connsiteY147" fmla="*/ 5472034 h 5641173"/>
              <a:gd name="connsiteX148" fmla="*/ 6881046 w 11243827"/>
              <a:gd name="connsiteY148" fmla="*/ 5457070 h 5641173"/>
              <a:gd name="connsiteX149" fmla="*/ 6720917 w 11243827"/>
              <a:gd name="connsiteY149" fmla="*/ 5426664 h 5641173"/>
              <a:gd name="connsiteX150" fmla="*/ 6724964 w 11243827"/>
              <a:gd name="connsiteY150" fmla="*/ 5414071 h 5641173"/>
              <a:gd name="connsiteX151" fmla="*/ 6717823 w 11243827"/>
              <a:gd name="connsiteY151" fmla="*/ 5410317 h 5641173"/>
              <a:gd name="connsiteX152" fmla="*/ 6660723 w 11243827"/>
              <a:gd name="connsiteY152" fmla="*/ 5408304 h 5641173"/>
              <a:gd name="connsiteX153" fmla="*/ 6532914 w 11243827"/>
              <a:gd name="connsiteY153" fmla="*/ 5431205 h 5641173"/>
              <a:gd name="connsiteX154" fmla="*/ 6317327 w 11243827"/>
              <a:gd name="connsiteY154" fmla="*/ 5481889 h 5641173"/>
              <a:gd name="connsiteX155" fmla="*/ 6196243 w 11243827"/>
              <a:gd name="connsiteY155" fmla="*/ 5515042 h 5641173"/>
              <a:gd name="connsiteX156" fmla="*/ 6099124 w 11243827"/>
              <a:gd name="connsiteY156" fmla="*/ 5516848 h 5641173"/>
              <a:gd name="connsiteX157" fmla="*/ 6016077 w 11243827"/>
              <a:gd name="connsiteY157" fmla="*/ 5528642 h 5641173"/>
              <a:gd name="connsiteX158" fmla="*/ 6004389 w 11243827"/>
              <a:gd name="connsiteY158" fmla="*/ 5531206 h 5641173"/>
              <a:gd name="connsiteX159" fmla="*/ 5933945 w 11243827"/>
              <a:gd name="connsiteY159" fmla="*/ 5538840 h 5641173"/>
              <a:gd name="connsiteX160" fmla="*/ 5883936 w 11243827"/>
              <a:gd name="connsiteY160" fmla="*/ 5553807 h 5641173"/>
              <a:gd name="connsiteX161" fmla="*/ 5798331 w 11243827"/>
              <a:gd name="connsiteY161" fmla="*/ 5564248 h 5641173"/>
              <a:gd name="connsiteX162" fmla="*/ 5712738 w 11243827"/>
              <a:gd name="connsiteY162" fmla="*/ 5573120 h 5641173"/>
              <a:gd name="connsiteX163" fmla="*/ 5681342 w 11243827"/>
              <a:gd name="connsiteY163" fmla="*/ 5575621 h 5641173"/>
              <a:gd name="connsiteX164" fmla="*/ 5627167 w 11243827"/>
              <a:gd name="connsiteY164" fmla="*/ 5583215 h 5641173"/>
              <a:gd name="connsiteX165" fmla="*/ 5591414 w 11243827"/>
              <a:gd name="connsiteY165" fmla="*/ 5587695 h 5641173"/>
              <a:gd name="connsiteX166" fmla="*/ 5583028 w 11243827"/>
              <a:gd name="connsiteY166" fmla="*/ 5580877 h 5641173"/>
              <a:gd name="connsiteX167" fmla="*/ 5549426 w 11243827"/>
              <a:gd name="connsiteY167" fmla="*/ 5582858 h 5641173"/>
              <a:gd name="connsiteX168" fmla="*/ 5519999 w 11243827"/>
              <a:gd name="connsiteY168" fmla="*/ 5592246 h 5641173"/>
              <a:gd name="connsiteX169" fmla="*/ 5480028 w 11243827"/>
              <a:gd name="connsiteY169" fmla="*/ 5597282 h 5641173"/>
              <a:gd name="connsiteX170" fmla="*/ 5456175 w 11243827"/>
              <a:gd name="connsiteY170" fmla="*/ 5600371 h 5641173"/>
              <a:gd name="connsiteX171" fmla="*/ 5388463 w 11243827"/>
              <a:gd name="connsiteY171" fmla="*/ 5602638 h 5641173"/>
              <a:gd name="connsiteX172" fmla="*/ 5265898 w 11243827"/>
              <a:gd name="connsiteY172" fmla="*/ 5591830 h 5641173"/>
              <a:gd name="connsiteX173" fmla="*/ 5231231 w 11243827"/>
              <a:gd name="connsiteY173" fmla="*/ 5592790 h 5641173"/>
              <a:gd name="connsiteX174" fmla="*/ 5226996 w 11243827"/>
              <a:gd name="connsiteY174" fmla="*/ 5595040 h 5641173"/>
              <a:gd name="connsiteX175" fmla="*/ 5175988 w 11243827"/>
              <a:gd name="connsiteY175" fmla="*/ 5588131 h 5641173"/>
              <a:gd name="connsiteX176" fmla="*/ 5107470 w 11243827"/>
              <a:gd name="connsiteY176" fmla="*/ 5594771 h 5641173"/>
              <a:gd name="connsiteX177" fmla="*/ 5027868 w 11243827"/>
              <a:gd name="connsiteY177" fmla="*/ 5605624 h 5641173"/>
              <a:gd name="connsiteX178" fmla="*/ 5007324 w 11243827"/>
              <a:gd name="connsiteY178" fmla="*/ 5609209 h 5641173"/>
              <a:gd name="connsiteX179" fmla="*/ 4952559 w 11243827"/>
              <a:gd name="connsiteY179" fmla="*/ 5611402 h 5641173"/>
              <a:gd name="connsiteX180" fmla="*/ 4826081 w 11243827"/>
              <a:gd name="connsiteY180" fmla="*/ 5616191 h 5641173"/>
              <a:gd name="connsiteX181" fmla="*/ 4823501 w 11243827"/>
              <a:gd name="connsiteY181" fmla="*/ 5619174 h 5641173"/>
              <a:gd name="connsiteX182" fmla="*/ 4813093 w 11243827"/>
              <a:gd name="connsiteY182" fmla="*/ 5620026 h 5641173"/>
              <a:gd name="connsiteX183" fmla="*/ 4810563 w 11243827"/>
              <a:gd name="connsiteY183" fmla="*/ 5620787 h 5641173"/>
              <a:gd name="connsiteX184" fmla="*/ 4795818 w 11243827"/>
              <a:gd name="connsiteY184" fmla="*/ 5624618 h 5641173"/>
              <a:gd name="connsiteX185" fmla="*/ 4758404 w 11243827"/>
              <a:gd name="connsiteY185" fmla="*/ 5619510 h 5641173"/>
              <a:gd name="connsiteX186" fmla="*/ 4717254 w 11243827"/>
              <a:gd name="connsiteY186" fmla="*/ 5624155 h 5641173"/>
              <a:gd name="connsiteX187" fmla="*/ 4591958 w 11243827"/>
              <a:gd name="connsiteY187" fmla="*/ 5624710 h 5641173"/>
              <a:gd name="connsiteX188" fmla="*/ 4476215 w 11243827"/>
              <a:gd name="connsiteY188" fmla="*/ 5628210 h 5641173"/>
              <a:gd name="connsiteX189" fmla="*/ 4425193 w 11243827"/>
              <a:gd name="connsiteY189" fmla="*/ 5627414 h 5641173"/>
              <a:gd name="connsiteX190" fmla="*/ 4383866 w 11243827"/>
              <a:gd name="connsiteY190" fmla="*/ 5626546 h 5641173"/>
              <a:gd name="connsiteX191" fmla="*/ 4385596 w 11243827"/>
              <a:gd name="connsiteY191" fmla="*/ 5634646 h 5641173"/>
              <a:gd name="connsiteX192" fmla="*/ 4360864 w 11243827"/>
              <a:gd name="connsiteY192" fmla="*/ 5641173 h 5641173"/>
              <a:gd name="connsiteX193" fmla="*/ 4328321 w 11243827"/>
              <a:gd name="connsiteY193" fmla="*/ 5626332 h 5641173"/>
              <a:gd name="connsiteX194" fmla="*/ 4309842 w 11243827"/>
              <a:gd name="connsiteY194" fmla="*/ 5626471 h 5641173"/>
              <a:gd name="connsiteX195" fmla="*/ 4277424 w 11243827"/>
              <a:gd name="connsiteY195" fmla="*/ 5631598 h 5641173"/>
              <a:gd name="connsiteX196" fmla="*/ 4266627 w 11243827"/>
              <a:gd name="connsiteY196" fmla="*/ 5633969 h 5641173"/>
              <a:gd name="connsiteX197" fmla="*/ 4185525 w 11243827"/>
              <a:gd name="connsiteY197" fmla="*/ 5617508 h 5641173"/>
              <a:gd name="connsiteX198" fmla="*/ 4177617 w 11243827"/>
              <a:gd name="connsiteY198" fmla="*/ 5610903 h 5641173"/>
              <a:gd name="connsiteX199" fmla="*/ 4136948 w 11243827"/>
              <a:gd name="connsiteY199" fmla="*/ 5608031 h 5641173"/>
              <a:gd name="connsiteX200" fmla="*/ 4132323 w 11243827"/>
              <a:gd name="connsiteY200" fmla="*/ 5609784 h 5641173"/>
              <a:gd name="connsiteX201" fmla="*/ 4098620 w 11243827"/>
              <a:gd name="connsiteY201" fmla="*/ 5599672 h 5641173"/>
              <a:gd name="connsiteX202" fmla="*/ 3963475 w 11243827"/>
              <a:gd name="connsiteY202" fmla="*/ 5581841 h 5641173"/>
              <a:gd name="connsiteX203" fmla="*/ 3703613 w 11243827"/>
              <a:gd name="connsiteY203" fmla="*/ 5572482 h 5641173"/>
              <a:gd name="connsiteX204" fmla="*/ 3432987 w 11243827"/>
              <a:gd name="connsiteY204" fmla="*/ 5545768 h 5641173"/>
              <a:gd name="connsiteX205" fmla="*/ 3176381 w 11243827"/>
              <a:gd name="connsiteY205" fmla="*/ 5556110 h 5641173"/>
              <a:gd name="connsiteX206" fmla="*/ 2710156 w 11243827"/>
              <a:gd name="connsiteY206" fmla="*/ 5527517 h 5641173"/>
              <a:gd name="connsiteX207" fmla="*/ 2550206 w 11243827"/>
              <a:gd name="connsiteY207" fmla="*/ 5524958 h 5641173"/>
              <a:gd name="connsiteX208" fmla="*/ 2443041 w 11243827"/>
              <a:gd name="connsiteY208" fmla="*/ 5523990 h 5641173"/>
              <a:gd name="connsiteX209" fmla="*/ 2435613 w 11243827"/>
              <a:gd name="connsiteY209" fmla="*/ 5526704 h 5641173"/>
              <a:gd name="connsiteX210" fmla="*/ 2405682 w 11243827"/>
              <a:gd name="connsiteY210" fmla="*/ 5528307 h 5641173"/>
              <a:gd name="connsiteX211" fmla="*/ 2397487 w 11243827"/>
              <a:gd name="connsiteY211" fmla="*/ 5540337 h 5641173"/>
              <a:gd name="connsiteX212" fmla="*/ 2297454 w 11243827"/>
              <a:gd name="connsiteY212" fmla="*/ 5550765 h 5641173"/>
              <a:gd name="connsiteX213" fmla="*/ 2056700 w 11243827"/>
              <a:gd name="connsiteY213" fmla="*/ 5555489 h 5641173"/>
              <a:gd name="connsiteX214" fmla="*/ 1878530 w 11243827"/>
              <a:gd name="connsiteY214" fmla="*/ 5535330 h 5641173"/>
              <a:gd name="connsiteX215" fmla="*/ 1859292 w 11243827"/>
              <a:gd name="connsiteY215" fmla="*/ 5535461 h 5641173"/>
              <a:gd name="connsiteX216" fmla="*/ 1835626 w 11243827"/>
              <a:gd name="connsiteY216" fmla="*/ 5533793 h 5641173"/>
              <a:gd name="connsiteX217" fmla="*/ 1798939 w 11243827"/>
              <a:gd name="connsiteY217" fmla="*/ 5540285 h 5641173"/>
              <a:gd name="connsiteX218" fmla="*/ 1779046 w 11243827"/>
              <a:gd name="connsiteY218" fmla="*/ 5549949 h 5641173"/>
              <a:gd name="connsiteX219" fmla="*/ 1772421 w 11243827"/>
              <a:gd name="connsiteY219" fmla="*/ 5549018 h 5641173"/>
              <a:gd name="connsiteX220" fmla="*/ 1772052 w 11243827"/>
              <a:gd name="connsiteY220" fmla="*/ 5545689 h 5641173"/>
              <a:gd name="connsiteX221" fmla="*/ 1711543 w 11243827"/>
              <a:gd name="connsiteY221" fmla="*/ 5534558 h 5641173"/>
              <a:gd name="connsiteX222" fmla="*/ 1698891 w 11243827"/>
              <a:gd name="connsiteY222" fmla="*/ 5513187 h 5641173"/>
              <a:gd name="connsiteX223" fmla="*/ 1538763 w 11243827"/>
              <a:gd name="connsiteY223" fmla="*/ 5482781 h 5641173"/>
              <a:gd name="connsiteX224" fmla="*/ 1501533 w 11243827"/>
              <a:gd name="connsiteY224" fmla="*/ 5467817 h 5641173"/>
              <a:gd name="connsiteX225" fmla="*/ 1461266 w 11243827"/>
              <a:gd name="connsiteY225" fmla="*/ 5469343 h 5641173"/>
              <a:gd name="connsiteX226" fmla="*/ 1449415 w 11243827"/>
              <a:gd name="connsiteY226" fmla="*/ 5460467 h 5641173"/>
              <a:gd name="connsiteX227" fmla="*/ 1447454 w 11243827"/>
              <a:gd name="connsiteY227" fmla="*/ 5458776 h 5641173"/>
              <a:gd name="connsiteX228" fmla="*/ 1437814 w 11243827"/>
              <a:gd name="connsiteY228" fmla="*/ 5455515 h 5641173"/>
              <a:gd name="connsiteX229" fmla="*/ 1437334 w 11243827"/>
              <a:gd name="connsiteY229" fmla="*/ 5450209 h 5641173"/>
              <a:gd name="connsiteX230" fmla="*/ 1424429 w 11243827"/>
              <a:gd name="connsiteY230" fmla="*/ 5442157 h 5641173"/>
              <a:gd name="connsiteX231" fmla="*/ 1406063 w 11243827"/>
              <a:gd name="connsiteY231" fmla="*/ 5437380 h 5641173"/>
              <a:gd name="connsiteX232" fmla="*/ 1316379 w 11243827"/>
              <a:gd name="connsiteY232" fmla="*/ 5419601 h 5641173"/>
              <a:gd name="connsiteX233" fmla="*/ 1264090 w 11243827"/>
              <a:gd name="connsiteY233" fmla="*/ 5406153 h 5641173"/>
              <a:gd name="connsiteX234" fmla="*/ 1246374 w 11243827"/>
              <a:gd name="connsiteY234" fmla="*/ 5396631 h 5641173"/>
              <a:gd name="connsiteX235" fmla="*/ 1220190 w 11243827"/>
              <a:gd name="connsiteY235" fmla="*/ 5386301 h 5641173"/>
              <a:gd name="connsiteX236" fmla="*/ 1175643 w 11243827"/>
              <a:gd name="connsiteY236" fmla="*/ 5364651 h 5641173"/>
              <a:gd name="connsiteX237" fmla="*/ 1150342 w 11243827"/>
              <a:gd name="connsiteY237" fmla="*/ 5358447 h 5641173"/>
              <a:gd name="connsiteX238" fmla="*/ 1137272 w 11243827"/>
              <a:gd name="connsiteY238" fmla="*/ 5351191 h 5641173"/>
              <a:gd name="connsiteX239" fmla="*/ 1131268 w 11243827"/>
              <a:gd name="connsiteY239" fmla="*/ 5350530 h 5641173"/>
              <a:gd name="connsiteX240" fmla="*/ 1112024 w 11243827"/>
              <a:gd name="connsiteY240" fmla="*/ 5345786 h 5641173"/>
              <a:gd name="connsiteX241" fmla="*/ 1100870 w 11243827"/>
              <a:gd name="connsiteY241" fmla="*/ 5343651 h 5641173"/>
              <a:gd name="connsiteX242" fmla="*/ 1096383 w 11243827"/>
              <a:gd name="connsiteY242" fmla="*/ 5343015 h 5641173"/>
              <a:gd name="connsiteX243" fmla="*/ 1085571 w 11243827"/>
              <a:gd name="connsiteY243" fmla="*/ 5345836 h 5641173"/>
              <a:gd name="connsiteX244" fmla="*/ 1073168 w 11243827"/>
              <a:gd name="connsiteY244" fmla="*/ 5341521 h 5641173"/>
              <a:gd name="connsiteX245" fmla="*/ 1058039 w 11243827"/>
              <a:gd name="connsiteY245" fmla="*/ 5343504 h 5641173"/>
              <a:gd name="connsiteX246" fmla="*/ 1055426 w 11243827"/>
              <a:gd name="connsiteY246" fmla="*/ 5339088 h 5641173"/>
              <a:gd name="connsiteX247" fmla="*/ 1044738 w 11243827"/>
              <a:gd name="connsiteY247" fmla="*/ 5333063 h 5641173"/>
              <a:gd name="connsiteX248" fmla="*/ 1033909 w 11243827"/>
              <a:gd name="connsiteY248" fmla="*/ 5335680 h 5641173"/>
              <a:gd name="connsiteX249" fmla="*/ 1012649 w 11243827"/>
              <a:gd name="connsiteY249" fmla="*/ 5334541 h 5641173"/>
              <a:gd name="connsiteX250" fmla="*/ 1007115 w 11243827"/>
              <a:gd name="connsiteY250" fmla="*/ 5332775 h 5641173"/>
              <a:gd name="connsiteX251" fmla="*/ 986002 w 11243827"/>
              <a:gd name="connsiteY251" fmla="*/ 5334906 h 5641173"/>
              <a:gd name="connsiteX252" fmla="*/ 953418 w 11243827"/>
              <a:gd name="connsiteY252" fmla="*/ 5333901 h 5641173"/>
              <a:gd name="connsiteX253" fmla="*/ 916854 w 11243827"/>
              <a:gd name="connsiteY253" fmla="*/ 5329435 h 5641173"/>
              <a:gd name="connsiteX254" fmla="*/ 905651 w 11243827"/>
              <a:gd name="connsiteY254" fmla="*/ 5332114 h 5641173"/>
              <a:gd name="connsiteX255" fmla="*/ 836961 w 11243827"/>
              <a:gd name="connsiteY255" fmla="*/ 5330803 h 5641173"/>
              <a:gd name="connsiteX256" fmla="*/ 817627 w 11243827"/>
              <a:gd name="connsiteY256" fmla="*/ 5330580 h 5641173"/>
              <a:gd name="connsiteX257" fmla="*/ 801817 w 11243827"/>
              <a:gd name="connsiteY257" fmla="*/ 5325937 h 5641173"/>
              <a:gd name="connsiteX258" fmla="*/ 798857 w 11243827"/>
              <a:gd name="connsiteY258" fmla="*/ 5320979 h 5641173"/>
              <a:gd name="connsiteX259" fmla="*/ 788354 w 11243827"/>
              <a:gd name="connsiteY259" fmla="*/ 5320143 h 5641173"/>
              <a:gd name="connsiteX260" fmla="*/ 785726 w 11243827"/>
              <a:gd name="connsiteY260" fmla="*/ 5318989 h 5641173"/>
              <a:gd name="connsiteX261" fmla="*/ 770507 w 11243827"/>
              <a:gd name="connsiteY261" fmla="*/ 5313309 h 5641173"/>
              <a:gd name="connsiteX262" fmla="*/ 733810 w 11243827"/>
              <a:gd name="connsiteY262" fmla="*/ 5324286 h 5641173"/>
              <a:gd name="connsiteX263" fmla="*/ 692117 w 11243827"/>
              <a:gd name="connsiteY263" fmla="*/ 5318786 h 5641173"/>
              <a:gd name="connsiteX264" fmla="*/ 528894 w 11243827"/>
              <a:gd name="connsiteY264" fmla="*/ 5327578 h 5641173"/>
              <a:gd name="connsiteX265" fmla="*/ 507005 w 11243827"/>
              <a:gd name="connsiteY265" fmla="*/ 5310149 h 5641173"/>
              <a:gd name="connsiteX266" fmla="*/ 441302 w 11243827"/>
              <a:gd name="connsiteY266" fmla="*/ 5307062 h 5641173"/>
              <a:gd name="connsiteX267" fmla="*/ 336819 w 11243827"/>
              <a:gd name="connsiteY267" fmla="*/ 5336690 h 5641173"/>
              <a:gd name="connsiteX268" fmla="*/ 215763 w 11243827"/>
              <a:gd name="connsiteY268" fmla="*/ 5332575 h 5641173"/>
              <a:gd name="connsiteX269" fmla="*/ 205927 w 11243827"/>
              <a:gd name="connsiteY269" fmla="*/ 5339672 h 5641173"/>
              <a:gd name="connsiteX270" fmla="*/ 194189 w 11243827"/>
              <a:gd name="connsiteY270" fmla="*/ 5343588 h 5641173"/>
              <a:gd name="connsiteX271" fmla="*/ 192552 w 11243827"/>
              <a:gd name="connsiteY271" fmla="*/ 5342845 h 5641173"/>
              <a:gd name="connsiteX272" fmla="*/ 178320 w 11243827"/>
              <a:gd name="connsiteY272" fmla="*/ 5343766 h 5641173"/>
              <a:gd name="connsiteX273" fmla="*/ 175596 w 11243827"/>
              <a:gd name="connsiteY273" fmla="*/ 5346411 h 5641173"/>
              <a:gd name="connsiteX274" fmla="*/ 165951 w 11243827"/>
              <a:gd name="connsiteY274" fmla="*/ 5347808 h 5641173"/>
              <a:gd name="connsiteX275" fmla="*/ 147287 w 11243827"/>
              <a:gd name="connsiteY275" fmla="*/ 5352625 h 5641173"/>
              <a:gd name="connsiteX276" fmla="*/ 143484 w 11243827"/>
              <a:gd name="connsiteY276" fmla="*/ 5351591 h 5641173"/>
              <a:gd name="connsiteX277" fmla="*/ 114847 w 11243827"/>
              <a:gd name="connsiteY277" fmla="*/ 5355844 h 5641173"/>
              <a:gd name="connsiteX278" fmla="*/ 114306 w 11243827"/>
              <a:gd name="connsiteY278" fmla="*/ 5354983 h 5641173"/>
              <a:gd name="connsiteX279" fmla="*/ 105588 w 11243827"/>
              <a:gd name="connsiteY279" fmla="*/ 5352169 h 5641173"/>
              <a:gd name="connsiteX280" fmla="*/ 89264 w 11243827"/>
              <a:gd name="connsiteY280" fmla="*/ 5348886 h 5641173"/>
              <a:gd name="connsiteX281" fmla="*/ 49794 w 11243827"/>
              <a:gd name="connsiteY281" fmla="*/ 5329950 h 5641173"/>
              <a:gd name="connsiteX282" fmla="*/ 19924 w 11243827"/>
              <a:gd name="connsiteY282" fmla="*/ 5334282 h 5641173"/>
              <a:gd name="connsiteX283" fmla="*/ 13819 w 11243827"/>
              <a:gd name="connsiteY283" fmla="*/ 5334653 h 5641173"/>
              <a:gd name="connsiteX284" fmla="*/ 13657 w 11243827"/>
              <a:gd name="connsiteY284" fmla="*/ 5334455 h 5641173"/>
              <a:gd name="connsiteX285" fmla="*/ 7139 w 11243827"/>
              <a:gd name="connsiteY285" fmla="*/ 5334438 h 5641173"/>
              <a:gd name="connsiteX286" fmla="*/ 2684 w 11243827"/>
              <a:gd name="connsiteY286" fmla="*/ 5335333 h 5641173"/>
              <a:gd name="connsiteX287" fmla="*/ 0 w 11243827"/>
              <a:gd name="connsiteY287" fmla="*/ 5335496 h 5641173"/>
              <a:gd name="connsiteX288" fmla="*/ 0 w 11243827"/>
              <a:gd name="connsiteY288" fmla="*/ 10592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426664 h 5641173"/>
              <a:gd name="connsiteX149" fmla="*/ 6724964 w 11243827"/>
              <a:gd name="connsiteY149" fmla="*/ 5414071 h 5641173"/>
              <a:gd name="connsiteX150" fmla="*/ 6717823 w 11243827"/>
              <a:gd name="connsiteY150" fmla="*/ 5410317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426664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637174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804792 w 11243827"/>
              <a:gd name="connsiteY148" fmla="*/ 5439822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804792 w 11243827"/>
              <a:gd name="connsiteY148" fmla="*/ 5439822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87273"/>
              <a:gd name="connsiteX1" fmla="*/ 11243827 w 11243827"/>
              <a:gd name="connsiteY1" fmla="*/ 1470035 h 5687273"/>
              <a:gd name="connsiteX2" fmla="*/ 11243827 w 11243827"/>
              <a:gd name="connsiteY2" fmla="*/ 5001571 h 5687273"/>
              <a:gd name="connsiteX3" fmla="*/ 11243827 w 11243827"/>
              <a:gd name="connsiteY3" fmla="*/ 5209610 h 5687273"/>
              <a:gd name="connsiteX4" fmla="*/ 11240675 w 11243827"/>
              <a:gd name="connsiteY4" fmla="*/ 5210442 h 5687273"/>
              <a:gd name="connsiteX5" fmla="*/ 11179959 w 11243827"/>
              <a:gd name="connsiteY5" fmla="*/ 5221199 h 5687273"/>
              <a:gd name="connsiteX6" fmla="*/ 11105493 w 11243827"/>
              <a:gd name="connsiteY6" fmla="*/ 5259905 h 5687273"/>
              <a:gd name="connsiteX7" fmla="*/ 11078640 w 11243827"/>
              <a:gd name="connsiteY7" fmla="*/ 5263531 h 5687273"/>
              <a:gd name="connsiteX8" fmla="*/ 11079616 w 11243827"/>
              <a:gd name="connsiteY8" fmla="*/ 5270380 h 5687273"/>
              <a:gd name="connsiteX9" fmla="*/ 11069641 w 11243827"/>
              <a:gd name="connsiteY9" fmla="*/ 5270884 h 5687273"/>
              <a:gd name="connsiteX10" fmla="*/ 11047377 w 11243827"/>
              <a:gd name="connsiteY10" fmla="*/ 5271051 h 5687273"/>
              <a:gd name="connsiteX11" fmla="*/ 10980705 w 11243827"/>
              <a:gd name="connsiteY11" fmla="*/ 5272951 h 5687273"/>
              <a:gd name="connsiteX12" fmla="*/ 10962514 w 11243827"/>
              <a:gd name="connsiteY12" fmla="*/ 5286084 h 5687273"/>
              <a:gd name="connsiteX13" fmla="*/ 10945307 w 11243827"/>
              <a:gd name="connsiteY13" fmla="*/ 5286290 h 5687273"/>
              <a:gd name="connsiteX14" fmla="*/ 10845516 w 11243827"/>
              <a:gd name="connsiteY14" fmla="*/ 5303894 h 5687273"/>
              <a:gd name="connsiteX15" fmla="*/ 10831795 w 11243827"/>
              <a:gd name="connsiteY15" fmla="*/ 5305210 h 5687273"/>
              <a:gd name="connsiteX16" fmla="*/ 10824365 w 11243827"/>
              <a:gd name="connsiteY16" fmla="*/ 5311111 h 5687273"/>
              <a:gd name="connsiteX17" fmla="*/ 10797756 w 11243827"/>
              <a:gd name="connsiteY17" fmla="*/ 5312285 h 5687273"/>
              <a:gd name="connsiteX18" fmla="*/ 10796525 w 11243827"/>
              <a:gd name="connsiteY18" fmla="*/ 5315645 h 5687273"/>
              <a:gd name="connsiteX19" fmla="*/ 10709063 w 11243827"/>
              <a:gd name="connsiteY19" fmla="*/ 5344492 h 5687273"/>
              <a:gd name="connsiteX20" fmla="*/ 10694078 w 11243827"/>
              <a:gd name="connsiteY20" fmla="*/ 5349258 h 5687273"/>
              <a:gd name="connsiteX21" fmla="*/ 10681131 w 11243827"/>
              <a:gd name="connsiteY21" fmla="*/ 5347812 h 5687273"/>
              <a:gd name="connsiteX22" fmla="*/ 10609448 w 11243827"/>
              <a:gd name="connsiteY22" fmla="*/ 5351931 h 5687273"/>
              <a:gd name="connsiteX23" fmla="*/ 10592397 w 11243827"/>
              <a:gd name="connsiteY23" fmla="*/ 5349402 h 5687273"/>
              <a:gd name="connsiteX24" fmla="*/ 10585227 w 11243827"/>
              <a:gd name="connsiteY24" fmla="*/ 5344063 h 5687273"/>
              <a:gd name="connsiteX25" fmla="*/ 10557472 w 11243827"/>
              <a:gd name="connsiteY25" fmla="*/ 5354151 h 5687273"/>
              <a:gd name="connsiteX26" fmla="*/ 10514646 w 11243827"/>
              <a:gd name="connsiteY26" fmla="*/ 5361064 h 5687273"/>
              <a:gd name="connsiteX27" fmla="*/ 10494292 w 11243827"/>
              <a:gd name="connsiteY27" fmla="*/ 5366054 h 5687273"/>
              <a:gd name="connsiteX28" fmla="*/ 10477869 w 11243827"/>
              <a:gd name="connsiteY28" fmla="*/ 5363025 h 5687273"/>
              <a:gd name="connsiteX29" fmla="*/ 10384411 w 11243827"/>
              <a:gd name="connsiteY29" fmla="*/ 5362257 h 5687273"/>
              <a:gd name="connsiteX30" fmla="*/ 10362921 w 11243827"/>
              <a:gd name="connsiteY30" fmla="*/ 5357444 h 5687273"/>
              <a:gd name="connsiteX31" fmla="*/ 10352736 w 11243827"/>
              <a:gd name="connsiteY31" fmla="*/ 5347851 h 5687273"/>
              <a:gd name="connsiteX32" fmla="*/ 10344754 w 11243827"/>
              <a:gd name="connsiteY32" fmla="*/ 5351272 h 5687273"/>
              <a:gd name="connsiteX33" fmla="*/ 10288226 w 11243827"/>
              <a:gd name="connsiteY33" fmla="*/ 5351613 h 5687273"/>
              <a:gd name="connsiteX34" fmla="*/ 10251350 w 11243827"/>
              <a:gd name="connsiteY34" fmla="*/ 5352711 h 5687273"/>
              <a:gd name="connsiteX35" fmla="*/ 10249108 w 11243827"/>
              <a:gd name="connsiteY35" fmla="*/ 5365881 h 5687273"/>
              <a:gd name="connsiteX36" fmla="*/ 10216272 w 11243827"/>
              <a:gd name="connsiteY36" fmla="*/ 5370573 h 5687273"/>
              <a:gd name="connsiteX37" fmla="*/ 10181278 w 11243827"/>
              <a:gd name="connsiteY37" fmla="*/ 5362119 h 5687273"/>
              <a:gd name="connsiteX38" fmla="*/ 10140033 w 11243827"/>
              <a:gd name="connsiteY38" fmla="*/ 5363304 h 5687273"/>
              <a:gd name="connsiteX39" fmla="*/ 10115353 w 11243827"/>
              <a:gd name="connsiteY39" fmla="*/ 5363869 h 5687273"/>
              <a:gd name="connsiteX40" fmla="*/ 10050578 w 11243827"/>
              <a:gd name="connsiteY40" fmla="*/ 5376153 h 5687273"/>
              <a:gd name="connsiteX41" fmla="*/ 9945478 w 11243827"/>
              <a:gd name="connsiteY41" fmla="*/ 5422859 h 5687273"/>
              <a:gd name="connsiteX42" fmla="*/ 9912481 w 11243827"/>
              <a:gd name="connsiteY42" fmla="*/ 5429477 h 5687273"/>
              <a:gd name="connsiteX43" fmla="*/ 9906713 w 11243827"/>
              <a:gd name="connsiteY43" fmla="*/ 5426784 h 5687273"/>
              <a:gd name="connsiteX44" fmla="*/ 9742436 w 11243827"/>
              <a:gd name="connsiteY44" fmla="*/ 5454834 h 5687273"/>
              <a:gd name="connsiteX45" fmla="*/ 9713044 w 11243827"/>
              <a:gd name="connsiteY45" fmla="*/ 5456476 h 5687273"/>
              <a:gd name="connsiteX46" fmla="*/ 9691033 w 11243827"/>
              <a:gd name="connsiteY46" fmla="*/ 5455451 h 5687273"/>
              <a:gd name="connsiteX47" fmla="*/ 9638355 w 11243827"/>
              <a:gd name="connsiteY47" fmla="*/ 5464794 h 5687273"/>
              <a:gd name="connsiteX48" fmla="*/ 9552434 w 11243827"/>
              <a:gd name="connsiteY48" fmla="*/ 5485280 h 5687273"/>
              <a:gd name="connsiteX49" fmla="*/ 9533883 w 11243827"/>
              <a:gd name="connsiteY49" fmla="*/ 5488516 h 5687273"/>
              <a:gd name="connsiteX50" fmla="*/ 9516916 w 11243827"/>
              <a:gd name="connsiteY50" fmla="*/ 5486828 h 5687273"/>
              <a:gd name="connsiteX51" fmla="*/ 9512093 w 11243827"/>
              <a:gd name="connsiteY51" fmla="*/ 5482541 h 5687273"/>
              <a:gd name="connsiteX52" fmla="*/ 9501725 w 11243827"/>
              <a:gd name="connsiteY52" fmla="*/ 5483603 h 5687273"/>
              <a:gd name="connsiteX53" fmla="*/ 9498754 w 11243827"/>
              <a:gd name="connsiteY53" fmla="*/ 5482951 h 5687273"/>
              <a:gd name="connsiteX54" fmla="*/ 9481932 w 11243827"/>
              <a:gd name="connsiteY54" fmla="*/ 5480151 h 5687273"/>
              <a:gd name="connsiteX55" fmla="*/ 9451321 w 11243827"/>
              <a:gd name="connsiteY55" fmla="*/ 5497375 h 5687273"/>
              <a:gd name="connsiteX56" fmla="*/ 9409298 w 11243827"/>
              <a:gd name="connsiteY56" fmla="*/ 5499478 h 5687273"/>
              <a:gd name="connsiteX57" fmla="*/ 9257007 w 11243827"/>
              <a:gd name="connsiteY57" fmla="*/ 5537183 h 5687273"/>
              <a:gd name="connsiteX58" fmla="*/ 9229078 w 11243827"/>
              <a:gd name="connsiteY58" fmla="*/ 5524154 h 5687273"/>
              <a:gd name="connsiteX59" fmla="*/ 9165105 w 11243827"/>
              <a:gd name="connsiteY59" fmla="*/ 5532892 h 5687273"/>
              <a:gd name="connsiteX60" fmla="*/ 9077301 w 11243827"/>
              <a:gd name="connsiteY60" fmla="*/ 5580356 h 5687273"/>
              <a:gd name="connsiteX61" fmla="*/ 8960065 w 11243827"/>
              <a:gd name="connsiteY61" fmla="*/ 5597982 h 5687273"/>
              <a:gd name="connsiteX62" fmla="*/ 8953536 w 11243827"/>
              <a:gd name="connsiteY62" fmla="*/ 5606638 h 5687273"/>
              <a:gd name="connsiteX63" fmla="*/ 8943907 w 11243827"/>
              <a:gd name="connsiteY63" fmla="*/ 5612541 h 5687273"/>
              <a:gd name="connsiteX64" fmla="*/ 8942046 w 11243827"/>
              <a:gd name="connsiteY64" fmla="*/ 5612112 h 5687273"/>
              <a:gd name="connsiteX65" fmla="*/ 8928824 w 11243827"/>
              <a:gd name="connsiteY65" fmla="*/ 5615549 h 5687273"/>
              <a:gd name="connsiteX66" fmla="*/ 8927294 w 11243827"/>
              <a:gd name="connsiteY66" fmla="*/ 5618607 h 5687273"/>
              <a:gd name="connsiteX67" fmla="*/ 8918651 w 11243827"/>
              <a:gd name="connsiteY67" fmla="*/ 5621688 h 5687273"/>
              <a:gd name="connsiteX68" fmla="*/ 8902772 w 11243827"/>
              <a:gd name="connsiteY68" fmla="*/ 5629703 h 5687273"/>
              <a:gd name="connsiteX69" fmla="*/ 8898724 w 11243827"/>
              <a:gd name="connsiteY69" fmla="*/ 5629379 h 5687273"/>
              <a:gd name="connsiteX70" fmla="*/ 8873099 w 11243827"/>
              <a:gd name="connsiteY70" fmla="*/ 5638628 h 5687273"/>
              <a:gd name="connsiteX71" fmla="*/ 8872234 w 11243827"/>
              <a:gd name="connsiteY71" fmla="*/ 5637889 h 5687273"/>
              <a:gd name="connsiteX72" fmla="*/ 8862777 w 11243827"/>
              <a:gd name="connsiteY72" fmla="*/ 5636711 h 5687273"/>
              <a:gd name="connsiteX73" fmla="*/ 8845869 w 11243827"/>
              <a:gd name="connsiteY73" fmla="*/ 5636436 h 5687273"/>
              <a:gd name="connsiteX74" fmla="*/ 8800548 w 11243827"/>
              <a:gd name="connsiteY74" fmla="*/ 5625084 h 5687273"/>
              <a:gd name="connsiteX75" fmla="*/ 8773774 w 11243827"/>
              <a:gd name="connsiteY75" fmla="*/ 5634630 h 5687273"/>
              <a:gd name="connsiteX76" fmla="*/ 8698255 w 11243827"/>
              <a:gd name="connsiteY76" fmla="*/ 5636083 h 5687273"/>
              <a:gd name="connsiteX77" fmla="*/ 8619167 w 11243827"/>
              <a:gd name="connsiteY77" fmla="*/ 5619130 h 5687273"/>
              <a:gd name="connsiteX78" fmla="*/ 8539822 w 11243827"/>
              <a:gd name="connsiteY78" fmla="*/ 5616905 h 5687273"/>
              <a:gd name="connsiteX79" fmla="*/ 8511094 w 11243827"/>
              <a:gd name="connsiteY79" fmla="*/ 5617360 h 5687273"/>
              <a:gd name="connsiteX80" fmla="*/ 8459886 w 11243827"/>
              <a:gd name="connsiteY80" fmla="*/ 5612612 h 5687273"/>
              <a:gd name="connsiteX81" fmla="*/ 8436432 w 11243827"/>
              <a:gd name="connsiteY81" fmla="*/ 5606990 h 5687273"/>
              <a:gd name="connsiteX82" fmla="*/ 8435403 w 11243827"/>
              <a:gd name="connsiteY82" fmla="*/ 5607336 h 5687273"/>
              <a:gd name="connsiteX83" fmla="*/ 8433307 w 11243827"/>
              <a:gd name="connsiteY83" fmla="*/ 5604917 h 5687273"/>
              <a:gd name="connsiteX84" fmla="*/ 8428968 w 11243827"/>
              <a:gd name="connsiteY84" fmla="*/ 5603796 h 5687273"/>
              <a:gd name="connsiteX85" fmla="*/ 8417124 w 11243827"/>
              <a:gd name="connsiteY85" fmla="*/ 5604518 h 5687273"/>
              <a:gd name="connsiteX86" fmla="*/ 8412669 w 11243827"/>
              <a:gd name="connsiteY86" fmla="*/ 5605413 h 5687273"/>
              <a:gd name="connsiteX87" fmla="*/ 8406152 w 11243827"/>
              <a:gd name="connsiteY87" fmla="*/ 5605396 h 5687273"/>
              <a:gd name="connsiteX88" fmla="*/ 8405989 w 11243827"/>
              <a:gd name="connsiteY88" fmla="*/ 5605197 h 5687273"/>
              <a:gd name="connsiteX89" fmla="*/ 8399884 w 11243827"/>
              <a:gd name="connsiteY89" fmla="*/ 5605568 h 5687273"/>
              <a:gd name="connsiteX90" fmla="*/ 8370014 w 11243827"/>
              <a:gd name="connsiteY90" fmla="*/ 5609900 h 5687273"/>
              <a:gd name="connsiteX91" fmla="*/ 8330544 w 11243827"/>
              <a:gd name="connsiteY91" fmla="*/ 5590964 h 5687273"/>
              <a:gd name="connsiteX92" fmla="*/ 8314221 w 11243827"/>
              <a:gd name="connsiteY92" fmla="*/ 5587682 h 5687273"/>
              <a:gd name="connsiteX93" fmla="*/ 8305502 w 11243827"/>
              <a:gd name="connsiteY93" fmla="*/ 5584868 h 5687273"/>
              <a:gd name="connsiteX94" fmla="*/ 8304962 w 11243827"/>
              <a:gd name="connsiteY94" fmla="*/ 5584007 h 5687273"/>
              <a:gd name="connsiteX95" fmla="*/ 8276324 w 11243827"/>
              <a:gd name="connsiteY95" fmla="*/ 5588260 h 5687273"/>
              <a:gd name="connsiteX96" fmla="*/ 8272522 w 11243827"/>
              <a:gd name="connsiteY96" fmla="*/ 5587226 h 5687273"/>
              <a:gd name="connsiteX97" fmla="*/ 8253857 w 11243827"/>
              <a:gd name="connsiteY97" fmla="*/ 5592043 h 5687273"/>
              <a:gd name="connsiteX98" fmla="*/ 8244212 w 11243827"/>
              <a:gd name="connsiteY98" fmla="*/ 5593439 h 5687273"/>
              <a:gd name="connsiteX99" fmla="*/ 8241488 w 11243827"/>
              <a:gd name="connsiteY99" fmla="*/ 5596085 h 5687273"/>
              <a:gd name="connsiteX100" fmla="*/ 8227256 w 11243827"/>
              <a:gd name="connsiteY100" fmla="*/ 5597005 h 5687273"/>
              <a:gd name="connsiteX101" fmla="*/ 8225619 w 11243827"/>
              <a:gd name="connsiteY101" fmla="*/ 5596262 h 5687273"/>
              <a:gd name="connsiteX102" fmla="*/ 8213882 w 11243827"/>
              <a:gd name="connsiteY102" fmla="*/ 5600179 h 5687273"/>
              <a:gd name="connsiteX103" fmla="*/ 8204045 w 11243827"/>
              <a:gd name="connsiteY103" fmla="*/ 5607275 h 5687273"/>
              <a:gd name="connsiteX104" fmla="*/ 8082989 w 11243827"/>
              <a:gd name="connsiteY104" fmla="*/ 5603160 h 5687273"/>
              <a:gd name="connsiteX105" fmla="*/ 7976942 w 11243827"/>
              <a:gd name="connsiteY105" fmla="*/ 5598455 h 5687273"/>
              <a:gd name="connsiteX106" fmla="*/ 7915584 w 11243827"/>
              <a:gd name="connsiteY106" fmla="*/ 5684635 h 5687273"/>
              <a:gd name="connsiteX107" fmla="*/ 7727691 w 11243827"/>
              <a:gd name="connsiteY107" fmla="*/ 5621064 h 5687273"/>
              <a:gd name="connsiteX108" fmla="*/ 7685998 w 11243827"/>
              <a:gd name="connsiteY108" fmla="*/ 5615564 h 5687273"/>
              <a:gd name="connsiteX109" fmla="*/ 7649302 w 11243827"/>
              <a:gd name="connsiteY109" fmla="*/ 5626541 h 5687273"/>
              <a:gd name="connsiteX110" fmla="*/ 7634083 w 11243827"/>
              <a:gd name="connsiteY110" fmla="*/ 5620862 h 5687273"/>
              <a:gd name="connsiteX111" fmla="*/ 7631455 w 11243827"/>
              <a:gd name="connsiteY111" fmla="*/ 5619708 h 5687273"/>
              <a:gd name="connsiteX112" fmla="*/ 7620952 w 11243827"/>
              <a:gd name="connsiteY112" fmla="*/ 5618872 h 5687273"/>
              <a:gd name="connsiteX113" fmla="*/ 7617992 w 11243827"/>
              <a:gd name="connsiteY113" fmla="*/ 5613914 h 5687273"/>
              <a:gd name="connsiteX114" fmla="*/ 7602182 w 11243827"/>
              <a:gd name="connsiteY114" fmla="*/ 5609271 h 5687273"/>
              <a:gd name="connsiteX115" fmla="*/ 7582847 w 11243827"/>
              <a:gd name="connsiteY115" fmla="*/ 5609047 h 5687273"/>
              <a:gd name="connsiteX116" fmla="*/ 7514158 w 11243827"/>
              <a:gd name="connsiteY116" fmla="*/ 5607737 h 5687273"/>
              <a:gd name="connsiteX117" fmla="*/ 7502955 w 11243827"/>
              <a:gd name="connsiteY117" fmla="*/ 5610415 h 5687273"/>
              <a:gd name="connsiteX118" fmla="*/ 7466391 w 11243827"/>
              <a:gd name="connsiteY118" fmla="*/ 5605949 h 5687273"/>
              <a:gd name="connsiteX119" fmla="*/ 7433806 w 11243827"/>
              <a:gd name="connsiteY119" fmla="*/ 5604945 h 5687273"/>
              <a:gd name="connsiteX120" fmla="*/ 7412693 w 11243827"/>
              <a:gd name="connsiteY120" fmla="*/ 5607075 h 5687273"/>
              <a:gd name="connsiteX121" fmla="*/ 7407159 w 11243827"/>
              <a:gd name="connsiteY121" fmla="*/ 5605310 h 5687273"/>
              <a:gd name="connsiteX122" fmla="*/ 7385900 w 11243827"/>
              <a:gd name="connsiteY122" fmla="*/ 5604171 h 5687273"/>
              <a:gd name="connsiteX123" fmla="*/ 7375071 w 11243827"/>
              <a:gd name="connsiteY123" fmla="*/ 5606788 h 5687273"/>
              <a:gd name="connsiteX124" fmla="*/ 7364382 w 11243827"/>
              <a:gd name="connsiteY124" fmla="*/ 5600762 h 5687273"/>
              <a:gd name="connsiteX125" fmla="*/ 7361770 w 11243827"/>
              <a:gd name="connsiteY125" fmla="*/ 5596347 h 5687273"/>
              <a:gd name="connsiteX126" fmla="*/ 7346641 w 11243827"/>
              <a:gd name="connsiteY126" fmla="*/ 5598329 h 5687273"/>
              <a:gd name="connsiteX127" fmla="*/ 7334238 w 11243827"/>
              <a:gd name="connsiteY127" fmla="*/ 5594014 h 5687273"/>
              <a:gd name="connsiteX128" fmla="*/ 7323426 w 11243827"/>
              <a:gd name="connsiteY128" fmla="*/ 5596835 h 5687273"/>
              <a:gd name="connsiteX129" fmla="*/ 7318938 w 11243827"/>
              <a:gd name="connsiteY129" fmla="*/ 5596200 h 5687273"/>
              <a:gd name="connsiteX130" fmla="*/ 7307784 w 11243827"/>
              <a:gd name="connsiteY130" fmla="*/ 5594065 h 5687273"/>
              <a:gd name="connsiteX131" fmla="*/ 7288540 w 11243827"/>
              <a:gd name="connsiteY131" fmla="*/ 5589320 h 5687273"/>
              <a:gd name="connsiteX132" fmla="*/ 7282537 w 11243827"/>
              <a:gd name="connsiteY132" fmla="*/ 5588660 h 5687273"/>
              <a:gd name="connsiteX133" fmla="*/ 7269466 w 11243827"/>
              <a:gd name="connsiteY133" fmla="*/ 5581404 h 5687273"/>
              <a:gd name="connsiteX134" fmla="*/ 7244165 w 11243827"/>
              <a:gd name="connsiteY134" fmla="*/ 5575200 h 5687273"/>
              <a:gd name="connsiteX135" fmla="*/ 7199619 w 11243827"/>
              <a:gd name="connsiteY135" fmla="*/ 5553550 h 5687273"/>
              <a:gd name="connsiteX136" fmla="*/ 7173434 w 11243827"/>
              <a:gd name="connsiteY136" fmla="*/ 5543219 h 5687273"/>
              <a:gd name="connsiteX137" fmla="*/ 7155718 w 11243827"/>
              <a:gd name="connsiteY137" fmla="*/ 5533697 h 5687273"/>
              <a:gd name="connsiteX138" fmla="*/ 7103430 w 11243827"/>
              <a:gd name="connsiteY138" fmla="*/ 5520249 h 5687273"/>
              <a:gd name="connsiteX139" fmla="*/ 7013746 w 11243827"/>
              <a:gd name="connsiteY139" fmla="*/ 5502470 h 5687273"/>
              <a:gd name="connsiteX140" fmla="*/ 6995379 w 11243827"/>
              <a:gd name="connsiteY140" fmla="*/ 5497693 h 5687273"/>
              <a:gd name="connsiteX141" fmla="*/ 6982475 w 11243827"/>
              <a:gd name="connsiteY141" fmla="*/ 5489641 h 5687273"/>
              <a:gd name="connsiteX142" fmla="*/ 6981994 w 11243827"/>
              <a:gd name="connsiteY142" fmla="*/ 5484335 h 5687273"/>
              <a:gd name="connsiteX143" fmla="*/ 6972355 w 11243827"/>
              <a:gd name="connsiteY143" fmla="*/ 5481074 h 5687273"/>
              <a:gd name="connsiteX144" fmla="*/ 6970394 w 11243827"/>
              <a:gd name="connsiteY144" fmla="*/ 5479383 h 5687273"/>
              <a:gd name="connsiteX145" fmla="*/ 6958543 w 11243827"/>
              <a:gd name="connsiteY145" fmla="*/ 5470507 h 5687273"/>
              <a:gd name="connsiteX146" fmla="*/ 6918276 w 11243827"/>
              <a:gd name="connsiteY146" fmla="*/ 5472034 h 5687273"/>
              <a:gd name="connsiteX147" fmla="*/ 6881046 w 11243827"/>
              <a:gd name="connsiteY147" fmla="*/ 5457070 h 5687273"/>
              <a:gd name="connsiteX148" fmla="*/ 6752164 w 11243827"/>
              <a:gd name="connsiteY148" fmla="*/ 5425021 h 5687273"/>
              <a:gd name="connsiteX149" fmla="*/ 6724964 w 11243827"/>
              <a:gd name="connsiteY149" fmla="*/ 5414071 h 5687273"/>
              <a:gd name="connsiteX150" fmla="*/ 6683286 w 11243827"/>
              <a:gd name="connsiteY150" fmla="*/ 5405383 h 5687273"/>
              <a:gd name="connsiteX151" fmla="*/ 6644277 w 11243827"/>
              <a:gd name="connsiteY151" fmla="*/ 5429684 h 5687273"/>
              <a:gd name="connsiteX152" fmla="*/ 6532914 w 11243827"/>
              <a:gd name="connsiteY152" fmla="*/ 5431205 h 5687273"/>
              <a:gd name="connsiteX153" fmla="*/ 6307459 w 11243827"/>
              <a:gd name="connsiteY153" fmla="*/ 5467087 h 5687273"/>
              <a:gd name="connsiteX154" fmla="*/ 6196243 w 11243827"/>
              <a:gd name="connsiteY154" fmla="*/ 5515042 h 5687273"/>
              <a:gd name="connsiteX155" fmla="*/ 6099124 w 11243827"/>
              <a:gd name="connsiteY155" fmla="*/ 5516848 h 5687273"/>
              <a:gd name="connsiteX156" fmla="*/ 6016077 w 11243827"/>
              <a:gd name="connsiteY156" fmla="*/ 5528642 h 5687273"/>
              <a:gd name="connsiteX157" fmla="*/ 6004389 w 11243827"/>
              <a:gd name="connsiteY157" fmla="*/ 5531206 h 5687273"/>
              <a:gd name="connsiteX158" fmla="*/ 5933945 w 11243827"/>
              <a:gd name="connsiteY158" fmla="*/ 5538840 h 5687273"/>
              <a:gd name="connsiteX159" fmla="*/ 5883936 w 11243827"/>
              <a:gd name="connsiteY159" fmla="*/ 5553807 h 5687273"/>
              <a:gd name="connsiteX160" fmla="*/ 5798331 w 11243827"/>
              <a:gd name="connsiteY160" fmla="*/ 5564248 h 5687273"/>
              <a:gd name="connsiteX161" fmla="*/ 5712738 w 11243827"/>
              <a:gd name="connsiteY161" fmla="*/ 5573120 h 5687273"/>
              <a:gd name="connsiteX162" fmla="*/ 5681342 w 11243827"/>
              <a:gd name="connsiteY162" fmla="*/ 5575621 h 5687273"/>
              <a:gd name="connsiteX163" fmla="*/ 5627167 w 11243827"/>
              <a:gd name="connsiteY163" fmla="*/ 5583215 h 5687273"/>
              <a:gd name="connsiteX164" fmla="*/ 5591414 w 11243827"/>
              <a:gd name="connsiteY164" fmla="*/ 5587695 h 5687273"/>
              <a:gd name="connsiteX165" fmla="*/ 5583028 w 11243827"/>
              <a:gd name="connsiteY165" fmla="*/ 5580877 h 5687273"/>
              <a:gd name="connsiteX166" fmla="*/ 5549426 w 11243827"/>
              <a:gd name="connsiteY166" fmla="*/ 5582858 h 5687273"/>
              <a:gd name="connsiteX167" fmla="*/ 5519999 w 11243827"/>
              <a:gd name="connsiteY167" fmla="*/ 5592246 h 5687273"/>
              <a:gd name="connsiteX168" fmla="*/ 5480028 w 11243827"/>
              <a:gd name="connsiteY168" fmla="*/ 5597282 h 5687273"/>
              <a:gd name="connsiteX169" fmla="*/ 5456175 w 11243827"/>
              <a:gd name="connsiteY169" fmla="*/ 5600371 h 5687273"/>
              <a:gd name="connsiteX170" fmla="*/ 5388463 w 11243827"/>
              <a:gd name="connsiteY170" fmla="*/ 5602638 h 5687273"/>
              <a:gd name="connsiteX171" fmla="*/ 5265898 w 11243827"/>
              <a:gd name="connsiteY171" fmla="*/ 5591830 h 5687273"/>
              <a:gd name="connsiteX172" fmla="*/ 5231231 w 11243827"/>
              <a:gd name="connsiteY172" fmla="*/ 5592790 h 5687273"/>
              <a:gd name="connsiteX173" fmla="*/ 5226996 w 11243827"/>
              <a:gd name="connsiteY173" fmla="*/ 5595040 h 5687273"/>
              <a:gd name="connsiteX174" fmla="*/ 5175988 w 11243827"/>
              <a:gd name="connsiteY174" fmla="*/ 5588131 h 5687273"/>
              <a:gd name="connsiteX175" fmla="*/ 5107470 w 11243827"/>
              <a:gd name="connsiteY175" fmla="*/ 5594771 h 5687273"/>
              <a:gd name="connsiteX176" fmla="*/ 5027868 w 11243827"/>
              <a:gd name="connsiteY176" fmla="*/ 5605624 h 5687273"/>
              <a:gd name="connsiteX177" fmla="*/ 5007324 w 11243827"/>
              <a:gd name="connsiteY177" fmla="*/ 5609209 h 5687273"/>
              <a:gd name="connsiteX178" fmla="*/ 4952559 w 11243827"/>
              <a:gd name="connsiteY178" fmla="*/ 5611402 h 5687273"/>
              <a:gd name="connsiteX179" fmla="*/ 4826081 w 11243827"/>
              <a:gd name="connsiteY179" fmla="*/ 5616191 h 5687273"/>
              <a:gd name="connsiteX180" fmla="*/ 4823501 w 11243827"/>
              <a:gd name="connsiteY180" fmla="*/ 5619174 h 5687273"/>
              <a:gd name="connsiteX181" fmla="*/ 4813093 w 11243827"/>
              <a:gd name="connsiteY181" fmla="*/ 5620026 h 5687273"/>
              <a:gd name="connsiteX182" fmla="*/ 4810563 w 11243827"/>
              <a:gd name="connsiteY182" fmla="*/ 5620787 h 5687273"/>
              <a:gd name="connsiteX183" fmla="*/ 4795818 w 11243827"/>
              <a:gd name="connsiteY183" fmla="*/ 5624618 h 5687273"/>
              <a:gd name="connsiteX184" fmla="*/ 4758404 w 11243827"/>
              <a:gd name="connsiteY184" fmla="*/ 5619510 h 5687273"/>
              <a:gd name="connsiteX185" fmla="*/ 4717254 w 11243827"/>
              <a:gd name="connsiteY185" fmla="*/ 5624155 h 5687273"/>
              <a:gd name="connsiteX186" fmla="*/ 4591958 w 11243827"/>
              <a:gd name="connsiteY186" fmla="*/ 5624710 h 5687273"/>
              <a:gd name="connsiteX187" fmla="*/ 4476215 w 11243827"/>
              <a:gd name="connsiteY187" fmla="*/ 5628210 h 5687273"/>
              <a:gd name="connsiteX188" fmla="*/ 4425193 w 11243827"/>
              <a:gd name="connsiteY188" fmla="*/ 5627414 h 5687273"/>
              <a:gd name="connsiteX189" fmla="*/ 4383866 w 11243827"/>
              <a:gd name="connsiteY189" fmla="*/ 5626546 h 5687273"/>
              <a:gd name="connsiteX190" fmla="*/ 4385596 w 11243827"/>
              <a:gd name="connsiteY190" fmla="*/ 5634646 h 5687273"/>
              <a:gd name="connsiteX191" fmla="*/ 4360864 w 11243827"/>
              <a:gd name="connsiteY191" fmla="*/ 5641173 h 5687273"/>
              <a:gd name="connsiteX192" fmla="*/ 4328321 w 11243827"/>
              <a:gd name="connsiteY192" fmla="*/ 5626332 h 5687273"/>
              <a:gd name="connsiteX193" fmla="*/ 4309842 w 11243827"/>
              <a:gd name="connsiteY193" fmla="*/ 5626471 h 5687273"/>
              <a:gd name="connsiteX194" fmla="*/ 4277424 w 11243827"/>
              <a:gd name="connsiteY194" fmla="*/ 5631598 h 5687273"/>
              <a:gd name="connsiteX195" fmla="*/ 4266627 w 11243827"/>
              <a:gd name="connsiteY195" fmla="*/ 5633969 h 5687273"/>
              <a:gd name="connsiteX196" fmla="*/ 4185525 w 11243827"/>
              <a:gd name="connsiteY196" fmla="*/ 5617508 h 5687273"/>
              <a:gd name="connsiteX197" fmla="*/ 4177617 w 11243827"/>
              <a:gd name="connsiteY197" fmla="*/ 5610903 h 5687273"/>
              <a:gd name="connsiteX198" fmla="*/ 4136948 w 11243827"/>
              <a:gd name="connsiteY198" fmla="*/ 5608031 h 5687273"/>
              <a:gd name="connsiteX199" fmla="*/ 4132323 w 11243827"/>
              <a:gd name="connsiteY199" fmla="*/ 5609784 h 5687273"/>
              <a:gd name="connsiteX200" fmla="*/ 4098620 w 11243827"/>
              <a:gd name="connsiteY200" fmla="*/ 5599672 h 5687273"/>
              <a:gd name="connsiteX201" fmla="*/ 3963475 w 11243827"/>
              <a:gd name="connsiteY201" fmla="*/ 5581841 h 5687273"/>
              <a:gd name="connsiteX202" fmla="*/ 3703613 w 11243827"/>
              <a:gd name="connsiteY202" fmla="*/ 5572482 h 5687273"/>
              <a:gd name="connsiteX203" fmla="*/ 3432987 w 11243827"/>
              <a:gd name="connsiteY203" fmla="*/ 5545768 h 5687273"/>
              <a:gd name="connsiteX204" fmla="*/ 3176381 w 11243827"/>
              <a:gd name="connsiteY204" fmla="*/ 5556110 h 5687273"/>
              <a:gd name="connsiteX205" fmla="*/ 2710156 w 11243827"/>
              <a:gd name="connsiteY205" fmla="*/ 5527517 h 5687273"/>
              <a:gd name="connsiteX206" fmla="*/ 2550206 w 11243827"/>
              <a:gd name="connsiteY206" fmla="*/ 5524958 h 5687273"/>
              <a:gd name="connsiteX207" fmla="*/ 2443041 w 11243827"/>
              <a:gd name="connsiteY207" fmla="*/ 5523990 h 5687273"/>
              <a:gd name="connsiteX208" fmla="*/ 2435613 w 11243827"/>
              <a:gd name="connsiteY208" fmla="*/ 5526704 h 5687273"/>
              <a:gd name="connsiteX209" fmla="*/ 2405682 w 11243827"/>
              <a:gd name="connsiteY209" fmla="*/ 5528307 h 5687273"/>
              <a:gd name="connsiteX210" fmla="*/ 2397487 w 11243827"/>
              <a:gd name="connsiteY210" fmla="*/ 5540337 h 5687273"/>
              <a:gd name="connsiteX211" fmla="*/ 2297454 w 11243827"/>
              <a:gd name="connsiteY211" fmla="*/ 5550765 h 5687273"/>
              <a:gd name="connsiteX212" fmla="*/ 2056700 w 11243827"/>
              <a:gd name="connsiteY212" fmla="*/ 5555489 h 5687273"/>
              <a:gd name="connsiteX213" fmla="*/ 1878530 w 11243827"/>
              <a:gd name="connsiteY213" fmla="*/ 5535330 h 5687273"/>
              <a:gd name="connsiteX214" fmla="*/ 1859292 w 11243827"/>
              <a:gd name="connsiteY214" fmla="*/ 5535461 h 5687273"/>
              <a:gd name="connsiteX215" fmla="*/ 1835626 w 11243827"/>
              <a:gd name="connsiteY215" fmla="*/ 5533793 h 5687273"/>
              <a:gd name="connsiteX216" fmla="*/ 1798939 w 11243827"/>
              <a:gd name="connsiteY216" fmla="*/ 5540285 h 5687273"/>
              <a:gd name="connsiteX217" fmla="*/ 1779046 w 11243827"/>
              <a:gd name="connsiteY217" fmla="*/ 5549949 h 5687273"/>
              <a:gd name="connsiteX218" fmla="*/ 1772421 w 11243827"/>
              <a:gd name="connsiteY218" fmla="*/ 5549018 h 5687273"/>
              <a:gd name="connsiteX219" fmla="*/ 1772052 w 11243827"/>
              <a:gd name="connsiteY219" fmla="*/ 5545689 h 5687273"/>
              <a:gd name="connsiteX220" fmla="*/ 1711543 w 11243827"/>
              <a:gd name="connsiteY220" fmla="*/ 5534558 h 5687273"/>
              <a:gd name="connsiteX221" fmla="*/ 1698891 w 11243827"/>
              <a:gd name="connsiteY221" fmla="*/ 5513187 h 5687273"/>
              <a:gd name="connsiteX222" fmla="*/ 1538763 w 11243827"/>
              <a:gd name="connsiteY222" fmla="*/ 5482781 h 5687273"/>
              <a:gd name="connsiteX223" fmla="*/ 1501533 w 11243827"/>
              <a:gd name="connsiteY223" fmla="*/ 5467817 h 5687273"/>
              <a:gd name="connsiteX224" fmla="*/ 1461266 w 11243827"/>
              <a:gd name="connsiteY224" fmla="*/ 5469343 h 5687273"/>
              <a:gd name="connsiteX225" fmla="*/ 1449415 w 11243827"/>
              <a:gd name="connsiteY225" fmla="*/ 5460467 h 5687273"/>
              <a:gd name="connsiteX226" fmla="*/ 1447454 w 11243827"/>
              <a:gd name="connsiteY226" fmla="*/ 5458776 h 5687273"/>
              <a:gd name="connsiteX227" fmla="*/ 1437814 w 11243827"/>
              <a:gd name="connsiteY227" fmla="*/ 5455515 h 5687273"/>
              <a:gd name="connsiteX228" fmla="*/ 1437334 w 11243827"/>
              <a:gd name="connsiteY228" fmla="*/ 5450209 h 5687273"/>
              <a:gd name="connsiteX229" fmla="*/ 1424429 w 11243827"/>
              <a:gd name="connsiteY229" fmla="*/ 5442157 h 5687273"/>
              <a:gd name="connsiteX230" fmla="*/ 1406063 w 11243827"/>
              <a:gd name="connsiteY230" fmla="*/ 5437380 h 5687273"/>
              <a:gd name="connsiteX231" fmla="*/ 1316379 w 11243827"/>
              <a:gd name="connsiteY231" fmla="*/ 5419601 h 5687273"/>
              <a:gd name="connsiteX232" fmla="*/ 1264090 w 11243827"/>
              <a:gd name="connsiteY232" fmla="*/ 5406153 h 5687273"/>
              <a:gd name="connsiteX233" fmla="*/ 1246374 w 11243827"/>
              <a:gd name="connsiteY233" fmla="*/ 5396631 h 5687273"/>
              <a:gd name="connsiteX234" fmla="*/ 1220190 w 11243827"/>
              <a:gd name="connsiteY234" fmla="*/ 5386301 h 5687273"/>
              <a:gd name="connsiteX235" fmla="*/ 1175643 w 11243827"/>
              <a:gd name="connsiteY235" fmla="*/ 5364651 h 5687273"/>
              <a:gd name="connsiteX236" fmla="*/ 1150342 w 11243827"/>
              <a:gd name="connsiteY236" fmla="*/ 5358447 h 5687273"/>
              <a:gd name="connsiteX237" fmla="*/ 1137272 w 11243827"/>
              <a:gd name="connsiteY237" fmla="*/ 5351191 h 5687273"/>
              <a:gd name="connsiteX238" fmla="*/ 1131268 w 11243827"/>
              <a:gd name="connsiteY238" fmla="*/ 5350530 h 5687273"/>
              <a:gd name="connsiteX239" fmla="*/ 1112024 w 11243827"/>
              <a:gd name="connsiteY239" fmla="*/ 5345786 h 5687273"/>
              <a:gd name="connsiteX240" fmla="*/ 1100870 w 11243827"/>
              <a:gd name="connsiteY240" fmla="*/ 5343651 h 5687273"/>
              <a:gd name="connsiteX241" fmla="*/ 1096383 w 11243827"/>
              <a:gd name="connsiteY241" fmla="*/ 5343015 h 5687273"/>
              <a:gd name="connsiteX242" fmla="*/ 1085571 w 11243827"/>
              <a:gd name="connsiteY242" fmla="*/ 5345836 h 5687273"/>
              <a:gd name="connsiteX243" fmla="*/ 1073168 w 11243827"/>
              <a:gd name="connsiteY243" fmla="*/ 5341521 h 5687273"/>
              <a:gd name="connsiteX244" fmla="*/ 1058039 w 11243827"/>
              <a:gd name="connsiteY244" fmla="*/ 5343504 h 5687273"/>
              <a:gd name="connsiteX245" fmla="*/ 1055426 w 11243827"/>
              <a:gd name="connsiteY245" fmla="*/ 5339088 h 5687273"/>
              <a:gd name="connsiteX246" fmla="*/ 1044738 w 11243827"/>
              <a:gd name="connsiteY246" fmla="*/ 5333063 h 5687273"/>
              <a:gd name="connsiteX247" fmla="*/ 1033909 w 11243827"/>
              <a:gd name="connsiteY247" fmla="*/ 5335680 h 5687273"/>
              <a:gd name="connsiteX248" fmla="*/ 1012649 w 11243827"/>
              <a:gd name="connsiteY248" fmla="*/ 5334541 h 5687273"/>
              <a:gd name="connsiteX249" fmla="*/ 1007115 w 11243827"/>
              <a:gd name="connsiteY249" fmla="*/ 5332775 h 5687273"/>
              <a:gd name="connsiteX250" fmla="*/ 986002 w 11243827"/>
              <a:gd name="connsiteY250" fmla="*/ 5334906 h 5687273"/>
              <a:gd name="connsiteX251" fmla="*/ 953418 w 11243827"/>
              <a:gd name="connsiteY251" fmla="*/ 5333901 h 5687273"/>
              <a:gd name="connsiteX252" fmla="*/ 916854 w 11243827"/>
              <a:gd name="connsiteY252" fmla="*/ 5329435 h 5687273"/>
              <a:gd name="connsiteX253" fmla="*/ 905651 w 11243827"/>
              <a:gd name="connsiteY253" fmla="*/ 5332114 h 5687273"/>
              <a:gd name="connsiteX254" fmla="*/ 836961 w 11243827"/>
              <a:gd name="connsiteY254" fmla="*/ 5330803 h 5687273"/>
              <a:gd name="connsiteX255" fmla="*/ 817627 w 11243827"/>
              <a:gd name="connsiteY255" fmla="*/ 5330580 h 5687273"/>
              <a:gd name="connsiteX256" fmla="*/ 801817 w 11243827"/>
              <a:gd name="connsiteY256" fmla="*/ 5325937 h 5687273"/>
              <a:gd name="connsiteX257" fmla="*/ 798857 w 11243827"/>
              <a:gd name="connsiteY257" fmla="*/ 5320979 h 5687273"/>
              <a:gd name="connsiteX258" fmla="*/ 788354 w 11243827"/>
              <a:gd name="connsiteY258" fmla="*/ 5320143 h 5687273"/>
              <a:gd name="connsiteX259" fmla="*/ 785726 w 11243827"/>
              <a:gd name="connsiteY259" fmla="*/ 5318989 h 5687273"/>
              <a:gd name="connsiteX260" fmla="*/ 770507 w 11243827"/>
              <a:gd name="connsiteY260" fmla="*/ 5313309 h 5687273"/>
              <a:gd name="connsiteX261" fmla="*/ 733810 w 11243827"/>
              <a:gd name="connsiteY261" fmla="*/ 5324286 h 5687273"/>
              <a:gd name="connsiteX262" fmla="*/ 692117 w 11243827"/>
              <a:gd name="connsiteY262" fmla="*/ 5318786 h 5687273"/>
              <a:gd name="connsiteX263" fmla="*/ 528894 w 11243827"/>
              <a:gd name="connsiteY263" fmla="*/ 5327578 h 5687273"/>
              <a:gd name="connsiteX264" fmla="*/ 507005 w 11243827"/>
              <a:gd name="connsiteY264" fmla="*/ 5310149 h 5687273"/>
              <a:gd name="connsiteX265" fmla="*/ 441302 w 11243827"/>
              <a:gd name="connsiteY265" fmla="*/ 5307062 h 5687273"/>
              <a:gd name="connsiteX266" fmla="*/ 336819 w 11243827"/>
              <a:gd name="connsiteY266" fmla="*/ 5336690 h 5687273"/>
              <a:gd name="connsiteX267" fmla="*/ 215763 w 11243827"/>
              <a:gd name="connsiteY267" fmla="*/ 5332575 h 5687273"/>
              <a:gd name="connsiteX268" fmla="*/ 205927 w 11243827"/>
              <a:gd name="connsiteY268" fmla="*/ 5339672 h 5687273"/>
              <a:gd name="connsiteX269" fmla="*/ 194189 w 11243827"/>
              <a:gd name="connsiteY269" fmla="*/ 5343588 h 5687273"/>
              <a:gd name="connsiteX270" fmla="*/ 192552 w 11243827"/>
              <a:gd name="connsiteY270" fmla="*/ 5342845 h 5687273"/>
              <a:gd name="connsiteX271" fmla="*/ 178320 w 11243827"/>
              <a:gd name="connsiteY271" fmla="*/ 5343766 h 5687273"/>
              <a:gd name="connsiteX272" fmla="*/ 175596 w 11243827"/>
              <a:gd name="connsiteY272" fmla="*/ 5346411 h 5687273"/>
              <a:gd name="connsiteX273" fmla="*/ 165951 w 11243827"/>
              <a:gd name="connsiteY273" fmla="*/ 5347808 h 5687273"/>
              <a:gd name="connsiteX274" fmla="*/ 147287 w 11243827"/>
              <a:gd name="connsiteY274" fmla="*/ 5352625 h 5687273"/>
              <a:gd name="connsiteX275" fmla="*/ 143484 w 11243827"/>
              <a:gd name="connsiteY275" fmla="*/ 5351591 h 5687273"/>
              <a:gd name="connsiteX276" fmla="*/ 114847 w 11243827"/>
              <a:gd name="connsiteY276" fmla="*/ 5355844 h 5687273"/>
              <a:gd name="connsiteX277" fmla="*/ 114306 w 11243827"/>
              <a:gd name="connsiteY277" fmla="*/ 5354983 h 5687273"/>
              <a:gd name="connsiteX278" fmla="*/ 105588 w 11243827"/>
              <a:gd name="connsiteY278" fmla="*/ 5352169 h 5687273"/>
              <a:gd name="connsiteX279" fmla="*/ 89264 w 11243827"/>
              <a:gd name="connsiteY279" fmla="*/ 5348886 h 5687273"/>
              <a:gd name="connsiteX280" fmla="*/ 49794 w 11243827"/>
              <a:gd name="connsiteY280" fmla="*/ 5329950 h 5687273"/>
              <a:gd name="connsiteX281" fmla="*/ 19924 w 11243827"/>
              <a:gd name="connsiteY281" fmla="*/ 5334282 h 5687273"/>
              <a:gd name="connsiteX282" fmla="*/ 13819 w 11243827"/>
              <a:gd name="connsiteY282" fmla="*/ 5334653 h 5687273"/>
              <a:gd name="connsiteX283" fmla="*/ 13657 w 11243827"/>
              <a:gd name="connsiteY283" fmla="*/ 5334455 h 5687273"/>
              <a:gd name="connsiteX284" fmla="*/ 7139 w 11243827"/>
              <a:gd name="connsiteY284" fmla="*/ 5334438 h 5687273"/>
              <a:gd name="connsiteX285" fmla="*/ 2684 w 11243827"/>
              <a:gd name="connsiteY285" fmla="*/ 5335333 h 5687273"/>
              <a:gd name="connsiteX286" fmla="*/ 0 w 11243827"/>
              <a:gd name="connsiteY286" fmla="*/ 5335496 h 5687273"/>
              <a:gd name="connsiteX287" fmla="*/ 0 w 11243827"/>
              <a:gd name="connsiteY287" fmla="*/ 10592 h 5687273"/>
              <a:gd name="connsiteX288" fmla="*/ 11243827 w 11243827"/>
              <a:gd name="connsiteY288" fmla="*/ 0 h 56872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15763 w 11243827"/>
              <a:gd name="connsiteY266" fmla="*/ 5332575 h 5641173"/>
              <a:gd name="connsiteX267" fmla="*/ 205927 w 11243827"/>
              <a:gd name="connsiteY267" fmla="*/ 5339672 h 5641173"/>
              <a:gd name="connsiteX268" fmla="*/ 194189 w 11243827"/>
              <a:gd name="connsiteY268" fmla="*/ 5343588 h 5641173"/>
              <a:gd name="connsiteX269" fmla="*/ 192552 w 11243827"/>
              <a:gd name="connsiteY269" fmla="*/ 5342845 h 5641173"/>
              <a:gd name="connsiteX270" fmla="*/ 178320 w 11243827"/>
              <a:gd name="connsiteY270" fmla="*/ 5343766 h 5641173"/>
              <a:gd name="connsiteX271" fmla="*/ 175596 w 11243827"/>
              <a:gd name="connsiteY271" fmla="*/ 5346411 h 5641173"/>
              <a:gd name="connsiteX272" fmla="*/ 165951 w 11243827"/>
              <a:gd name="connsiteY272" fmla="*/ 5347808 h 5641173"/>
              <a:gd name="connsiteX273" fmla="*/ 147287 w 11243827"/>
              <a:gd name="connsiteY273" fmla="*/ 5352625 h 5641173"/>
              <a:gd name="connsiteX274" fmla="*/ 143484 w 11243827"/>
              <a:gd name="connsiteY274" fmla="*/ 5351591 h 5641173"/>
              <a:gd name="connsiteX275" fmla="*/ 114847 w 11243827"/>
              <a:gd name="connsiteY275" fmla="*/ 5355844 h 5641173"/>
              <a:gd name="connsiteX276" fmla="*/ 114306 w 11243827"/>
              <a:gd name="connsiteY276" fmla="*/ 5354983 h 5641173"/>
              <a:gd name="connsiteX277" fmla="*/ 105588 w 11243827"/>
              <a:gd name="connsiteY277" fmla="*/ 5352169 h 5641173"/>
              <a:gd name="connsiteX278" fmla="*/ 89264 w 11243827"/>
              <a:gd name="connsiteY278" fmla="*/ 5348886 h 5641173"/>
              <a:gd name="connsiteX279" fmla="*/ 49794 w 11243827"/>
              <a:gd name="connsiteY279" fmla="*/ 5329950 h 5641173"/>
              <a:gd name="connsiteX280" fmla="*/ 19924 w 11243827"/>
              <a:gd name="connsiteY280" fmla="*/ 5334282 h 5641173"/>
              <a:gd name="connsiteX281" fmla="*/ 13819 w 11243827"/>
              <a:gd name="connsiteY281" fmla="*/ 5334653 h 5641173"/>
              <a:gd name="connsiteX282" fmla="*/ 13657 w 11243827"/>
              <a:gd name="connsiteY282" fmla="*/ 5334455 h 5641173"/>
              <a:gd name="connsiteX283" fmla="*/ 7139 w 11243827"/>
              <a:gd name="connsiteY283" fmla="*/ 5334438 h 5641173"/>
              <a:gd name="connsiteX284" fmla="*/ 2684 w 11243827"/>
              <a:gd name="connsiteY284" fmla="*/ 5335333 h 5641173"/>
              <a:gd name="connsiteX285" fmla="*/ 0 w 11243827"/>
              <a:gd name="connsiteY285" fmla="*/ 5335496 h 5641173"/>
              <a:gd name="connsiteX286" fmla="*/ 0 w 11243827"/>
              <a:gd name="connsiteY286" fmla="*/ 10592 h 5641173"/>
              <a:gd name="connsiteX287" fmla="*/ 11243827 w 11243827"/>
              <a:gd name="connsiteY287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15763 w 11243827"/>
              <a:gd name="connsiteY266" fmla="*/ 5332575 h 5641173"/>
              <a:gd name="connsiteX267" fmla="*/ 270932 w 11243827"/>
              <a:gd name="connsiteY267" fmla="*/ 5345451 h 5641173"/>
              <a:gd name="connsiteX268" fmla="*/ 194189 w 11243827"/>
              <a:gd name="connsiteY268" fmla="*/ 5343588 h 5641173"/>
              <a:gd name="connsiteX269" fmla="*/ 192552 w 11243827"/>
              <a:gd name="connsiteY269" fmla="*/ 5342845 h 5641173"/>
              <a:gd name="connsiteX270" fmla="*/ 178320 w 11243827"/>
              <a:gd name="connsiteY270" fmla="*/ 5343766 h 5641173"/>
              <a:gd name="connsiteX271" fmla="*/ 175596 w 11243827"/>
              <a:gd name="connsiteY271" fmla="*/ 5346411 h 5641173"/>
              <a:gd name="connsiteX272" fmla="*/ 165951 w 11243827"/>
              <a:gd name="connsiteY272" fmla="*/ 5347808 h 5641173"/>
              <a:gd name="connsiteX273" fmla="*/ 147287 w 11243827"/>
              <a:gd name="connsiteY273" fmla="*/ 5352625 h 5641173"/>
              <a:gd name="connsiteX274" fmla="*/ 143484 w 11243827"/>
              <a:gd name="connsiteY274" fmla="*/ 5351591 h 5641173"/>
              <a:gd name="connsiteX275" fmla="*/ 114847 w 11243827"/>
              <a:gd name="connsiteY275" fmla="*/ 5355844 h 5641173"/>
              <a:gd name="connsiteX276" fmla="*/ 114306 w 11243827"/>
              <a:gd name="connsiteY276" fmla="*/ 5354983 h 5641173"/>
              <a:gd name="connsiteX277" fmla="*/ 105588 w 11243827"/>
              <a:gd name="connsiteY277" fmla="*/ 5352169 h 5641173"/>
              <a:gd name="connsiteX278" fmla="*/ 89264 w 11243827"/>
              <a:gd name="connsiteY278" fmla="*/ 5348886 h 5641173"/>
              <a:gd name="connsiteX279" fmla="*/ 49794 w 11243827"/>
              <a:gd name="connsiteY279" fmla="*/ 5329950 h 5641173"/>
              <a:gd name="connsiteX280" fmla="*/ 19924 w 11243827"/>
              <a:gd name="connsiteY280" fmla="*/ 5334282 h 5641173"/>
              <a:gd name="connsiteX281" fmla="*/ 13819 w 11243827"/>
              <a:gd name="connsiteY281" fmla="*/ 5334653 h 5641173"/>
              <a:gd name="connsiteX282" fmla="*/ 13657 w 11243827"/>
              <a:gd name="connsiteY282" fmla="*/ 5334455 h 5641173"/>
              <a:gd name="connsiteX283" fmla="*/ 7139 w 11243827"/>
              <a:gd name="connsiteY283" fmla="*/ 5334438 h 5641173"/>
              <a:gd name="connsiteX284" fmla="*/ 2684 w 11243827"/>
              <a:gd name="connsiteY284" fmla="*/ 5335333 h 5641173"/>
              <a:gd name="connsiteX285" fmla="*/ 0 w 11243827"/>
              <a:gd name="connsiteY285" fmla="*/ 5335496 h 5641173"/>
              <a:gd name="connsiteX286" fmla="*/ 0 w 11243827"/>
              <a:gd name="connsiteY286" fmla="*/ 10592 h 5641173"/>
              <a:gd name="connsiteX287" fmla="*/ 11243827 w 11243827"/>
              <a:gd name="connsiteY287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43484 w 11243827"/>
              <a:gd name="connsiteY273" fmla="*/ 5351591 h 5641173"/>
              <a:gd name="connsiteX274" fmla="*/ 114847 w 11243827"/>
              <a:gd name="connsiteY274" fmla="*/ 5355844 h 5641173"/>
              <a:gd name="connsiteX275" fmla="*/ 114306 w 11243827"/>
              <a:gd name="connsiteY275" fmla="*/ 5354983 h 5641173"/>
              <a:gd name="connsiteX276" fmla="*/ 105588 w 11243827"/>
              <a:gd name="connsiteY276" fmla="*/ 5352169 h 5641173"/>
              <a:gd name="connsiteX277" fmla="*/ 89264 w 11243827"/>
              <a:gd name="connsiteY277" fmla="*/ 5348886 h 5641173"/>
              <a:gd name="connsiteX278" fmla="*/ 49794 w 11243827"/>
              <a:gd name="connsiteY278" fmla="*/ 5329950 h 5641173"/>
              <a:gd name="connsiteX279" fmla="*/ 19924 w 11243827"/>
              <a:gd name="connsiteY279" fmla="*/ 5334282 h 5641173"/>
              <a:gd name="connsiteX280" fmla="*/ 13819 w 11243827"/>
              <a:gd name="connsiteY280" fmla="*/ 5334653 h 5641173"/>
              <a:gd name="connsiteX281" fmla="*/ 13657 w 11243827"/>
              <a:gd name="connsiteY281" fmla="*/ 5334455 h 5641173"/>
              <a:gd name="connsiteX282" fmla="*/ 7139 w 11243827"/>
              <a:gd name="connsiteY282" fmla="*/ 5334438 h 5641173"/>
              <a:gd name="connsiteX283" fmla="*/ 2684 w 11243827"/>
              <a:gd name="connsiteY283" fmla="*/ 5335333 h 5641173"/>
              <a:gd name="connsiteX284" fmla="*/ 0 w 11243827"/>
              <a:gd name="connsiteY284" fmla="*/ 5335496 h 5641173"/>
              <a:gd name="connsiteX285" fmla="*/ 0 w 11243827"/>
              <a:gd name="connsiteY285" fmla="*/ 10592 h 5641173"/>
              <a:gd name="connsiteX286" fmla="*/ 11243827 w 11243827"/>
              <a:gd name="connsiteY286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43484 w 11243827"/>
              <a:gd name="connsiteY273" fmla="*/ 5351591 h 5641173"/>
              <a:gd name="connsiteX274" fmla="*/ 114847 w 11243827"/>
              <a:gd name="connsiteY274" fmla="*/ 5355844 h 5641173"/>
              <a:gd name="connsiteX275" fmla="*/ 114306 w 11243827"/>
              <a:gd name="connsiteY275" fmla="*/ 5354983 h 5641173"/>
              <a:gd name="connsiteX276" fmla="*/ 89264 w 11243827"/>
              <a:gd name="connsiteY276" fmla="*/ 5348886 h 5641173"/>
              <a:gd name="connsiteX277" fmla="*/ 49794 w 11243827"/>
              <a:gd name="connsiteY277" fmla="*/ 5329950 h 5641173"/>
              <a:gd name="connsiteX278" fmla="*/ 19924 w 11243827"/>
              <a:gd name="connsiteY278" fmla="*/ 5334282 h 5641173"/>
              <a:gd name="connsiteX279" fmla="*/ 13819 w 11243827"/>
              <a:gd name="connsiteY279" fmla="*/ 5334653 h 5641173"/>
              <a:gd name="connsiteX280" fmla="*/ 13657 w 11243827"/>
              <a:gd name="connsiteY280" fmla="*/ 5334455 h 5641173"/>
              <a:gd name="connsiteX281" fmla="*/ 7139 w 11243827"/>
              <a:gd name="connsiteY281" fmla="*/ 5334438 h 5641173"/>
              <a:gd name="connsiteX282" fmla="*/ 2684 w 11243827"/>
              <a:gd name="connsiteY282" fmla="*/ 5335333 h 5641173"/>
              <a:gd name="connsiteX283" fmla="*/ 0 w 11243827"/>
              <a:gd name="connsiteY283" fmla="*/ 5335496 h 5641173"/>
              <a:gd name="connsiteX284" fmla="*/ 0 w 11243827"/>
              <a:gd name="connsiteY284" fmla="*/ 10592 h 5641173"/>
              <a:gd name="connsiteX285" fmla="*/ 11243827 w 11243827"/>
              <a:gd name="connsiteY285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14847 w 11243827"/>
              <a:gd name="connsiteY273" fmla="*/ 5355844 h 5641173"/>
              <a:gd name="connsiteX274" fmla="*/ 114306 w 11243827"/>
              <a:gd name="connsiteY274" fmla="*/ 5354983 h 5641173"/>
              <a:gd name="connsiteX275" fmla="*/ 89264 w 11243827"/>
              <a:gd name="connsiteY275" fmla="*/ 5348886 h 5641173"/>
              <a:gd name="connsiteX276" fmla="*/ 49794 w 11243827"/>
              <a:gd name="connsiteY276" fmla="*/ 5329950 h 5641173"/>
              <a:gd name="connsiteX277" fmla="*/ 19924 w 11243827"/>
              <a:gd name="connsiteY277" fmla="*/ 5334282 h 5641173"/>
              <a:gd name="connsiteX278" fmla="*/ 13819 w 11243827"/>
              <a:gd name="connsiteY278" fmla="*/ 5334653 h 5641173"/>
              <a:gd name="connsiteX279" fmla="*/ 13657 w 11243827"/>
              <a:gd name="connsiteY279" fmla="*/ 5334455 h 5641173"/>
              <a:gd name="connsiteX280" fmla="*/ 7139 w 11243827"/>
              <a:gd name="connsiteY280" fmla="*/ 5334438 h 5641173"/>
              <a:gd name="connsiteX281" fmla="*/ 2684 w 11243827"/>
              <a:gd name="connsiteY281" fmla="*/ 5335333 h 5641173"/>
              <a:gd name="connsiteX282" fmla="*/ 0 w 11243827"/>
              <a:gd name="connsiteY282" fmla="*/ 5335496 h 5641173"/>
              <a:gd name="connsiteX283" fmla="*/ 0 w 11243827"/>
              <a:gd name="connsiteY283" fmla="*/ 10592 h 5641173"/>
              <a:gd name="connsiteX284" fmla="*/ 11243827 w 11243827"/>
              <a:gd name="connsiteY284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47287 w 11243827"/>
              <a:gd name="connsiteY271" fmla="*/ 5352625 h 5641173"/>
              <a:gd name="connsiteX272" fmla="*/ 114847 w 11243827"/>
              <a:gd name="connsiteY272" fmla="*/ 5355844 h 5641173"/>
              <a:gd name="connsiteX273" fmla="*/ 114306 w 11243827"/>
              <a:gd name="connsiteY273" fmla="*/ 5354983 h 5641173"/>
              <a:gd name="connsiteX274" fmla="*/ 89264 w 11243827"/>
              <a:gd name="connsiteY274" fmla="*/ 5348886 h 5641173"/>
              <a:gd name="connsiteX275" fmla="*/ 49794 w 11243827"/>
              <a:gd name="connsiteY275" fmla="*/ 5329950 h 5641173"/>
              <a:gd name="connsiteX276" fmla="*/ 19924 w 11243827"/>
              <a:gd name="connsiteY276" fmla="*/ 5334282 h 5641173"/>
              <a:gd name="connsiteX277" fmla="*/ 13819 w 11243827"/>
              <a:gd name="connsiteY277" fmla="*/ 5334653 h 5641173"/>
              <a:gd name="connsiteX278" fmla="*/ 13657 w 11243827"/>
              <a:gd name="connsiteY278" fmla="*/ 5334455 h 5641173"/>
              <a:gd name="connsiteX279" fmla="*/ 7139 w 11243827"/>
              <a:gd name="connsiteY279" fmla="*/ 5334438 h 5641173"/>
              <a:gd name="connsiteX280" fmla="*/ 2684 w 11243827"/>
              <a:gd name="connsiteY280" fmla="*/ 5335333 h 5641173"/>
              <a:gd name="connsiteX281" fmla="*/ 0 w 11243827"/>
              <a:gd name="connsiteY281" fmla="*/ 5335496 h 5641173"/>
              <a:gd name="connsiteX282" fmla="*/ 0 w 11243827"/>
              <a:gd name="connsiteY282" fmla="*/ 10592 h 5641173"/>
              <a:gd name="connsiteX283" fmla="*/ 11243827 w 11243827"/>
              <a:gd name="connsiteY283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12024 w 11243827"/>
              <a:gd name="connsiteY238" fmla="*/ 5345786 h 5641173"/>
              <a:gd name="connsiteX239" fmla="*/ 1100870 w 11243827"/>
              <a:gd name="connsiteY239" fmla="*/ 5343651 h 5641173"/>
              <a:gd name="connsiteX240" fmla="*/ 1096383 w 11243827"/>
              <a:gd name="connsiteY240" fmla="*/ 5343015 h 5641173"/>
              <a:gd name="connsiteX241" fmla="*/ 1085571 w 11243827"/>
              <a:gd name="connsiteY241" fmla="*/ 5345836 h 5641173"/>
              <a:gd name="connsiteX242" fmla="*/ 1073168 w 11243827"/>
              <a:gd name="connsiteY242" fmla="*/ 5341521 h 5641173"/>
              <a:gd name="connsiteX243" fmla="*/ 1058039 w 11243827"/>
              <a:gd name="connsiteY243" fmla="*/ 5343504 h 5641173"/>
              <a:gd name="connsiteX244" fmla="*/ 1055426 w 11243827"/>
              <a:gd name="connsiteY244" fmla="*/ 5339088 h 5641173"/>
              <a:gd name="connsiteX245" fmla="*/ 1044738 w 11243827"/>
              <a:gd name="connsiteY245" fmla="*/ 5333063 h 5641173"/>
              <a:gd name="connsiteX246" fmla="*/ 1033909 w 11243827"/>
              <a:gd name="connsiteY246" fmla="*/ 5335680 h 5641173"/>
              <a:gd name="connsiteX247" fmla="*/ 1012649 w 11243827"/>
              <a:gd name="connsiteY247" fmla="*/ 5334541 h 5641173"/>
              <a:gd name="connsiteX248" fmla="*/ 1007115 w 11243827"/>
              <a:gd name="connsiteY248" fmla="*/ 5332775 h 5641173"/>
              <a:gd name="connsiteX249" fmla="*/ 986002 w 11243827"/>
              <a:gd name="connsiteY249" fmla="*/ 5334906 h 5641173"/>
              <a:gd name="connsiteX250" fmla="*/ 953418 w 11243827"/>
              <a:gd name="connsiteY250" fmla="*/ 5333901 h 5641173"/>
              <a:gd name="connsiteX251" fmla="*/ 916854 w 11243827"/>
              <a:gd name="connsiteY251" fmla="*/ 5329435 h 5641173"/>
              <a:gd name="connsiteX252" fmla="*/ 905651 w 11243827"/>
              <a:gd name="connsiteY252" fmla="*/ 5332114 h 5641173"/>
              <a:gd name="connsiteX253" fmla="*/ 836961 w 11243827"/>
              <a:gd name="connsiteY253" fmla="*/ 5330803 h 5641173"/>
              <a:gd name="connsiteX254" fmla="*/ 817627 w 11243827"/>
              <a:gd name="connsiteY254" fmla="*/ 5330580 h 5641173"/>
              <a:gd name="connsiteX255" fmla="*/ 801817 w 11243827"/>
              <a:gd name="connsiteY255" fmla="*/ 5325937 h 5641173"/>
              <a:gd name="connsiteX256" fmla="*/ 798857 w 11243827"/>
              <a:gd name="connsiteY256" fmla="*/ 5320979 h 5641173"/>
              <a:gd name="connsiteX257" fmla="*/ 788354 w 11243827"/>
              <a:gd name="connsiteY257" fmla="*/ 5320143 h 5641173"/>
              <a:gd name="connsiteX258" fmla="*/ 785726 w 11243827"/>
              <a:gd name="connsiteY258" fmla="*/ 5318989 h 5641173"/>
              <a:gd name="connsiteX259" fmla="*/ 770507 w 11243827"/>
              <a:gd name="connsiteY259" fmla="*/ 5313309 h 5641173"/>
              <a:gd name="connsiteX260" fmla="*/ 733810 w 11243827"/>
              <a:gd name="connsiteY260" fmla="*/ 5324286 h 5641173"/>
              <a:gd name="connsiteX261" fmla="*/ 692117 w 11243827"/>
              <a:gd name="connsiteY261" fmla="*/ 5318786 h 5641173"/>
              <a:gd name="connsiteX262" fmla="*/ 574943 w 11243827"/>
              <a:gd name="connsiteY262" fmla="*/ 5327578 h 5641173"/>
              <a:gd name="connsiteX263" fmla="*/ 441302 w 11243827"/>
              <a:gd name="connsiteY263" fmla="*/ 5307062 h 5641173"/>
              <a:gd name="connsiteX264" fmla="*/ 336819 w 11243827"/>
              <a:gd name="connsiteY264" fmla="*/ 5336690 h 5641173"/>
              <a:gd name="connsiteX265" fmla="*/ 270932 w 11243827"/>
              <a:gd name="connsiteY265" fmla="*/ 5345451 h 5641173"/>
              <a:gd name="connsiteX266" fmla="*/ 194189 w 11243827"/>
              <a:gd name="connsiteY266" fmla="*/ 5343588 h 5641173"/>
              <a:gd name="connsiteX267" fmla="*/ 192552 w 11243827"/>
              <a:gd name="connsiteY267" fmla="*/ 5342845 h 5641173"/>
              <a:gd name="connsiteX268" fmla="*/ 178320 w 11243827"/>
              <a:gd name="connsiteY268" fmla="*/ 5343766 h 5641173"/>
              <a:gd name="connsiteX269" fmla="*/ 175596 w 11243827"/>
              <a:gd name="connsiteY269" fmla="*/ 5346411 h 5641173"/>
              <a:gd name="connsiteX270" fmla="*/ 147287 w 11243827"/>
              <a:gd name="connsiteY270" fmla="*/ 5352625 h 5641173"/>
              <a:gd name="connsiteX271" fmla="*/ 114847 w 11243827"/>
              <a:gd name="connsiteY271" fmla="*/ 5355844 h 5641173"/>
              <a:gd name="connsiteX272" fmla="*/ 114306 w 11243827"/>
              <a:gd name="connsiteY272" fmla="*/ 5354983 h 5641173"/>
              <a:gd name="connsiteX273" fmla="*/ 89264 w 11243827"/>
              <a:gd name="connsiteY273" fmla="*/ 5348886 h 5641173"/>
              <a:gd name="connsiteX274" fmla="*/ 49794 w 11243827"/>
              <a:gd name="connsiteY274" fmla="*/ 5329950 h 5641173"/>
              <a:gd name="connsiteX275" fmla="*/ 19924 w 11243827"/>
              <a:gd name="connsiteY275" fmla="*/ 5334282 h 5641173"/>
              <a:gd name="connsiteX276" fmla="*/ 13819 w 11243827"/>
              <a:gd name="connsiteY276" fmla="*/ 5334653 h 5641173"/>
              <a:gd name="connsiteX277" fmla="*/ 13657 w 11243827"/>
              <a:gd name="connsiteY277" fmla="*/ 5334455 h 5641173"/>
              <a:gd name="connsiteX278" fmla="*/ 7139 w 11243827"/>
              <a:gd name="connsiteY278" fmla="*/ 5334438 h 5641173"/>
              <a:gd name="connsiteX279" fmla="*/ 2684 w 11243827"/>
              <a:gd name="connsiteY279" fmla="*/ 5335333 h 5641173"/>
              <a:gd name="connsiteX280" fmla="*/ 0 w 11243827"/>
              <a:gd name="connsiteY280" fmla="*/ 5335496 h 5641173"/>
              <a:gd name="connsiteX281" fmla="*/ 0 w 11243827"/>
              <a:gd name="connsiteY281" fmla="*/ 10592 h 5641173"/>
              <a:gd name="connsiteX282" fmla="*/ 11243827 w 11243827"/>
              <a:gd name="connsiteY282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45836 h 5641173"/>
              <a:gd name="connsiteX241" fmla="*/ 1073168 w 11243827"/>
              <a:gd name="connsiteY241" fmla="*/ 5341521 h 5641173"/>
              <a:gd name="connsiteX242" fmla="*/ 1058039 w 11243827"/>
              <a:gd name="connsiteY242" fmla="*/ 5343504 h 5641173"/>
              <a:gd name="connsiteX243" fmla="*/ 1055426 w 11243827"/>
              <a:gd name="connsiteY243" fmla="*/ 5339088 h 5641173"/>
              <a:gd name="connsiteX244" fmla="*/ 1044738 w 11243827"/>
              <a:gd name="connsiteY244" fmla="*/ 5333063 h 5641173"/>
              <a:gd name="connsiteX245" fmla="*/ 1033909 w 11243827"/>
              <a:gd name="connsiteY245" fmla="*/ 5335680 h 5641173"/>
              <a:gd name="connsiteX246" fmla="*/ 1012649 w 11243827"/>
              <a:gd name="connsiteY246" fmla="*/ 5334541 h 5641173"/>
              <a:gd name="connsiteX247" fmla="*/ 1007115 w 11243827"/>
              <a:gd name="connsiteY247" fmla="*/ 5332775 h 5641173"/>
              <a:gd name="connsiteX248" fmla="*/ 986002 w 11243827"/>
              <a:gd name="connsiteY248" fmla="*/ 5334906 h 5641173"/>
              <a:gd name="connsiteX249" fmla="*/ 953418 w 11243827"/>
              <a:gd name="connsiteY249" fmla="*/ 5333901 h 5641173"/>
              <a:gd name="connsiteX250" fmla="*/ 916854 w 11243827"/>
              <a:gd name="connsiteY250" fmla="*/ 5329435 h 5641173"/>
              <a:gd name="connsiteX251" fmla="*/ 905651 w 11243827"/>
              <a:gd name="connsiteY251" fmla="*/ 5332114 h 5641173"/>
              <a:gd name="connsiteX252" fmla="*/ 836961 w 11243827"/>
              <a:gd name="connsiteY252" fmla="*/ 5330803 h 5641173"/>
              <a:gd name="connsiteX253" fmla="*/ 817627 w 11243827"/>
              <a:gd name="connsiteY253" fmla="*/ 5330580 h 5641173"/>
              <a:gd name="connsiteX254" fmla="*/ 801817 w 11243827"/>
              <a:gd name="connsiteY254" fmla="*/ 5325937 h 5641173"/>
              <a:gd name="connsiteX255" fmla="*/ 798857 w 11243827"/>
              <a:gd name="connsiteY255" fmla="*/ 5320979 h 5641173"/>
              <a:gd name="connsiteX256" fmla="*/ 788354 w 11243827"/>
              <a:gd name="connsiteY256" fmla="*/ 5320143 h 5641173"/>
              <a:gd name="connsiteX257" fmla="*/ 785726 w 11243827"/>
              <a:gd name="connsiteY257" fmla="*/ 5318989 h 5641173"/>
              <a:gd name="connsiteX258" fmla="*/ 770507 w 11243827"/>
              <a:gd name="connsiteY258" fmla="*/ 5313309 h 5641173"/>
              <a:gd name="connsiteX259" fmla="*/ 733810 w 11243827"/>
              <a:gd name="connsiteY259" fmla="*/ 5324286 h 5641173"/>
              <a:gd name="connsiteX260" fmla="*/ 692117 w 11243827"/>
              <a:gd name="connsiteY260" fmla="*/ 5318786 h 5641173"/>
              <a:gd name="connsiteX261" fmla="*/ 574943 w 11243827"/>
              <a:gd name="connsiteY261" fmla="*/ 5327578 h 5641173"/>
              <a:gd name="connsiteX262" fmla="*/ 441302 w 11243827"/>
              <a:gd name="connsiteY262" fmla="*/ 5307062 h 5641173"/>
              <a:gd name="connsiteX263" fmla="*/ 336819 w 11243827"/>
              <a:gd name="connsiteY263" fmla="*/ 5336690 h 5641173"/>
              <a:gd name="connsiteX264" fmla="*/ 270932 w 11243827"/>
              <a:gd name="connsiteY264" fmla="*/ 5345451 h 5641173"/>
              <a:gd name="connsiteX265" fmla="*/ 194189 w 11243827"/>
              <a:gd name="connsiteY265" fmla="*/ 5343588 h 5641173"/>
              <a:gd name="connsiteX266" fmla="*/ 192552 w 11243827"/>
              <a:gd name="connsiteY266" fmla="*/ 5342845 h 5641173"/>
              <a:gd name="connsiteX267" fmla="*/ 178320 w 11243827"/>
              <a:gd name="connsiteY267" fmla="*/ 5343766 h 5641173"/>
              <a:gd name="connsiteX268" fmla="*/ 175596 w 11243827"/>
              <a:gd name="connsiteY268" fmla="*/ 5346411 h 5641173"/>
              <a:gd name="connsiteX269" fmla="*/ 147287 w 11243827"/>
              <a:gd name="connsiteY269" fmla="*/ 5352625 h 5641173"/>
              <a:gd name="connsiteX270" fmla="*/ 114847 w 11243827"/>
              <a:gd name="connsiteY270" fmla="*/ 5355844 h 5641173"/>
              <a:gd name="connsiteX271" fmla="*/ 114306 w 11243827"/>
              <a:gd name="connsiteY271" fmla="*/ 5354983 h 5641173"/>
              <a:gd name="connsiteX272" fmla="*/ 89264 w 11243827"/>
              <a:gd name="connsiteY272" fmla="*/ 5348886 h 5641173"/>
              <a:gd name="connsiteX273" fmla="*/ 49794 w 11243827"/>
              <a:gd name="connsiteY273" fmla="*/ 5329950 h 5641173"/>
              <a:gd name="connsiteX274" fmla="*/ 19924 w 11243827"/>
              <a:gd name="connsiteY274" fmla="*/ 5334282 h 5641173"/>
              <a:gd name="connsiteX275" fmla="*/ 13819 w 11243827"/>
              <a:gd name="connsiteY275" fmla="*/ 5334653 h 5641173"/>
              <a:gd name="connsiteX276" fmla="*/ 13657 w 11243827"/>
              <a:gd name="connsiteY276" fmla="*/ 5334455 h 5641173"/>
              <a:gd name="connsiteX277" fmla="*/ 7139 w 11243827"/>
              <a:gd name="connsiteY277" fmla="*/ 5334438 h 5641173"/>
              <a:gd name="connsiteX278" fmla="*/ 2684 w 11243827"/>
              <a:gd name="connsiteY278" fmla="*/ 5335333 h 5641173"/>
              <a:gd name="connsiteX279" fmla="*/ 0 w 11243827"/>
              <a:gd name="connsiteY279" fmla="*/ 5335496 h 5641173"/>
              <a:gd name="connsiteX280" fmla="*/ 0 w 11243827"/>
              <a:gd name="connsiteY280" fmla="*/ 10592 h 5641173"/>
              <a:gd name="connsiteX281" fmla="*/ 11243827 w 11243827"/>
              <a:gd name="connsiteY281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45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6002 w 11243827"/>
              <a:gd name="connsiteY247" fmla="*/ 5334906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6002 w 11243827"/>
              <a:gd name="connsiteY247" fmla="*/ 5334906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7447 w 11243827"/>
              <a:gd name="connsiteY247" fmla="*/ 5346462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7447 w 11243827"/>
              <a:gd name="connsiteY247" fmla="*/ 5346462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8405 w 11243827"/>
              <a:gd name="connsiteY251" fmla="*/ 5339470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32830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32830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209610 h 5641173"/>
              <a:gd name="connsiteX3" fmla="*/ 11240675 w 11243827"/>
              <a:gd name="connsiteY3" fmla="*/ 5210442 h 5641173"/>
              <a:gd name="connsiteX4" fmla="*/ 11179959 w 11243827"/>
              <a:gd name="connsiteY4" fmla="*/ 5221199 h 5641173"/>
              <a:gd name="connsiteX5" fmla="*/ 11105493 w 11243827"/>
              <a:gd name="connsiteY5" fmla="*/ 5259905 h 5641173"/>
              <a:gd name="connsiteX6" fmla="*/ 11078640 w 11243827"/>
              <a:gd name="connsiteY6" fmla="*/ 5263531 h 5641173"/>
              <a:gd name="connsiteX7" fmla="*/ 11079616 w 11243827"/>
              <a:gd name="connsiteY7" fmla="*/ 5270380 h 5641173"/>
              <a:gd name="connsiteX8" fmla="*/ 11069641 w 11243827"/>
              <a:gd name="connsiteY8" fmla="*/ 5270884 h 5641173"/>
              <a:gd name="connsiteX9" fmla="*/ 11047377 w 11243827"/>
              <a:gd name="connsiteY9" fmla="*/ 5271051 h 5641173"/>
              <a:gd name="connsiteX10" fmla="*/ 10980705 w 11243827"/>
              <a:gd name="connsiteY10" fmla="*/ 5272951 h 5641173"/>
              <a:gd name="connsiteX11" fmla="*/ 10962514 w 11243827"/>
              <a:gd name="connsiteY11" fmla="*/ 5286084 h 5641173"/>
              <a:gd name="connsiteX12" fmla="*/ 10945307 w 11243827"/>
              <a:gd name="connsiteY12" fmla="*/ 5286290 h 5641173"/>
              <a:gd name="connsiteX13" fmla="*/ 10845516 w 11243827"/>
              <a:gd name="connsiteY13" fmla="*/ 5303894 h 5641173"/>
              <a:gd name="connsiteX14" fmla="*/ 10831795 w 11243827"/>
              <a:gd name="connsiteY14" fmla="*/ 5305210 h 5641173"/>
              <a:gd name="connsiteX15" fmla="*/ 10824365 w 11243827"/>
              <a:gd name="connsiteY15" fmla="*/ 5311111 h 5641173"/>
              <a:gd name="connsiteX16" fmla="*/ 10797756 w 11243827"/>
              <a:gd name="connsiteY16" fmla="*/ 5312285 h 5641173"/>
              <a:gd name="connsiteX17" fmla="*/ 10796525 w 11243827"/>
              <a:gd name="connsiteY17" fmla="*/ 5315645 h 5641173"/>
              <a:gd name="connsiteX18" fmla="*/ 10709063 w 11243827"/>
              <a:gd name="connsiteY18" fmla="*/ 5344492 h 5641173"/>
              <a:gd name="connsiteX19" fmla="*/ 10694078 w 11243827"/>
              <a:gd name="connsiteY19" fmla="*/ 5349258 h 5641173"/>
              <a:gd name="connsiteX20" fmla="*/ 10681131 w 11243827"/>
              <a:gd name="connsiteY20" fmla="*/ 5347812 h 5641173"/>
              <a:gd name="connsiteX21" fmla="*/ 10609448 w 11243827"/>
              <a:gd name="connsiteY21" fmla="*/ 5351931 h 5641173"/>
              <a:gd name="connsiteX22" fmla="*/ 10592397 w 11243827"/>
              <a:gd name="connsiteY22" fmla="*/ 5349402 h 5641173"/>
              <a:gd name="connsiteX23" fmla="*/ 10585227 w 11243827"/>
              <a:gd name="connsiteY23" fmla="*/ 5344063 h 5641173"/>
              <a:gd name="connsiteX24" fmla="*/ 10557472 w 11243827"/>
              <a:gd name="connsiteY24" fmla="*/ 5354151 h 5641173"/>
              <a:gd name="connsiteX25" fmla="*/ 10514646 w 11243827"/>
              <a:gd name="connsiteY25" fmla="*/ 5361064 h 5641173"/>
              <a:gd name="connsiteX26" fmla="*/ 10494292 w 11243827"/>
              <a:gd name="connsiteY26" fmla="*/ 5366054 h 5641173"/>
              <a:gd name="connsiteX27" fmla="*/ 10477869 w 11243827"/>
              <a:gd name="connsiteY27" fmla="*/ 5363025 h 5641173"/>
              <a:gd name="connsiteX28" fmla="*/ 10384411 w 11243827"/>
              <a:gd name="connsiteY28" fmla="*/ 5362257 h 5641173"/>
              <a:gd name="connsiteX29" fmla="*/ 10362921 w 11243827"/>
              <a:gd name="connsiteY29" fmla="*/ 5357444 h 5641173"/>
              <a:gd name="connsiteX30" fmla="*/ 10352736 w 11243827"/>
              <a:gd name="connsiteY30" fmla="*/ 5347851 h 5641173"/>
              <a:gd name="connsiteX31" fmla="*/ 10344754 w 11243827"/>
              <a:gd name="connsiteY31" fmla="*/ 5351272 h 5641173"/>
              <a:gd name="connsiteX32" fmla="*/ 10288226 w 11243827"/>
              <a:gd name="connsiteY32" fmla="*/ 5351613 h 5641173"/>
              <a:gd name="connsiteX33" fmla="*/ 10251350 w 11243827"/>
              <a:gd name="connsiteY33" fmla="*/ 5352711 h 5641173"/>
              <a:gd name="connsiteX34" fmla="*/ 10249108 w 11243827"/>
              <a:gd name="connsiteY34" fmla="*/ 5365881 h 5641173"/>
              <a:gd name="connsiteX35" fmla="*/ 10216272 w 11243827"/>
              <a:gd name="connsiteY35" fmla="*/ 5370573 h 5641173"/>
              <a:gd name="connsiteX36" fmla="*/ 10181278 w 11243827"/>
              <a:gd name="connsiteY36" fmla="*/ 5362119 h 5641173"/>
              <a:gd name="connsiteX37" fmla="*/ 10140033 w 11243827"/>
              <a:gd name="connsiteY37" fmla="*/ 5363304 h 5641173"/>
              <a:gd name="connsiteX38" fmla="*/ 10115353 w 11243827"/>
              <a:gd name="connsiteY38" fmla="*/ 5363869 h 5641173"/>
              <a:gd name="connsiteX39" fmla="*/ 10050578 w 11243827"/>
              <a:gd name="connsiteY39" fmla="*/ 5376153 h 5641173"/>
              <a:gd name="connsiteX40" fmla="*/ 9945478 w 11243827"/>
              <a:gd name="connsiteY40" fmla="*/ 5422859 h 5641173"/>
              <a:gd name="connsiteX41" fmla="*/ 9912481 w 11243827"/>
              <a:gd name="connsiteY41" fmla="*/ 5429477 h 5641173"/>
              <a:gd name="connsiteX42" fmla="*/ 9906713 w 11243827"/>
              <a:gd name="connsiteY42" fmla="*/ 5426784 h 5641173"/>
              <a:gd name="connsiteX43" fmla="*/ 9742436 w 11243827"/>
              <a:gd name="connsiteY43" fmla="*/ 5454834 h 5641173"/>
              <a:gd name="connsiteX44" fmla="*/ 9713044 w 11243827"/>
              <a:gd name="connsiteY44" fmla="*/ 5456476 h 5641173"/>
              <a:gd name="connsiteX45" fmla="*/ 9691033 w 11243827"/>
              <a:gd name="connsiteY45" fmla="*/ 5455451 h 5641173"/>
              <a:gd name="connsiteX46" fmla="*/ 9638355 w 11243827"/>
              <a:gd name="connsiteY46" fmla="*/ 5464794 h 5641173"/>
              <a:gd name="connsiteX47" fmla="*/ 9552434 w 11243827"/>
              <a:gd name="connsiteY47" fmla="*/ 5485280 h 5641173"/>
              <a:gd name="connsiteX48" fmla="*/ 9533883 w 11243827"/>
              <a:gd name="connsiteY48" fmla="*/ 5488516 h 5641173"/>
              <a:gd name="connsiteX49" fmla="*/ 9516916 w 11243827"/>
              <a:gd name="connsiteY49" fmla="*/ 5486828 h 5641173"/>
              <a:gd name="connsiteX50" fmla="*/ 9512093 w 11243827"/>
              <a:gd name="connsiteY50" fmla="*/ 5482541 h 5641173"/>
              <a:gd name="connsiteX51" fmla="*/ 9501725 w 11243827"/>
              <a:gd name="connsiteY51" fmla="*/ 5483603 h 5641173"/>
              <a:gd name="connsiteX52" fmla="*/ 9498754 w 11243827"/>
              <a:gd name="connsiteY52" fmla="*/ 5482951 h 5641173"/>
              <a:gd name="connsiteX53" fmla="*/ 9481932 w 11243827"/>
              <a:gd name="connsiteY53" fmla="*/ 5480151 h 5641173"/>
              <a:gd name="connsiteX54" fmla="*/ 9451321 w 11243827"/>
              <a:gd name="connsiteY54" fmla="*/ 5497375 h 5641173"/>
              <a:gd name="connsiteX55" fmla="*/ 9409298 w 11243827"/>
              <a:gd name="connsiteY55" fmla="*/ 5499478 h 5641173"/>
              <a:gd name="connsiteX56" fmla="*/ 9303056 w 11243827"/>
              <a:gd name="connsiteY56" fmla="*/ 5519093 h 5641173"/>
              <a:gd name="connsiteX57" fmla="*/ 9229078 w 11243827"/>
              <a:gd name="connsiteY57" fmla="*/ 5524154 h 5641173"/>
              <a:gd name="connsiteX58" fmla="*/ 9165105 w 11243827"/>
              <a:gd name="connsiteY58" fmla="*/ 5532892 h 5641173"/>
              <a:gd name="connsiteX59" fmla="*/ 9077301 w 11243827"/>
              <a:gd name="connsiteY59" fmla="*/ 5580356 h 5641173"/>
              <a:gd name="connsiteX60" fmla="*/ 8960065 w 11243827"/>
              <a:gd name="connsiteY60" fmla="*/ 5597982 h 5641173"/>
              <a:gd name="connsiteX61" fmla="*/ 8953536 w 11243827"/>
              <a:gd name="connsiteY61" fmla="*/ 5606638 h 5641173"/>
              <a:gd name="connsiteX62" fmla="*/ 8943907 w 11243827"/>
              <a:gd name="connsiteY62" fmla="*/ 5612541 h 5641173"/>
              <a:gd name="connsiteX63" fmla="*/ 8942046 w 11243827"/>
              <a:gd name="connsiteY63" fmla="*/ 5612112 h 5641173"/>
              <a:gd name="connsiteX64" fmla="*/ 8928824 w 11243827"/>
              <a:gd name="connsiteY64" fmla="*/ 5615549 h 5641173"/>
              <a:gd name="connsiteX65" fmla="*/ 8927294 w 11243827"/>
              <a:gd name="connsiteY65" fmla="*/ 5618607 h 5641173"/>
              <a:gd name="connsiteX66" fmla="*/ 8918651 w 11243827"/>
              <a:gd name="connsiteY66" fmla="*/ 5621688 h 5641173"/>
              <a:gd name="connsiteX67" fmla="*/ 8902772 w 11243827"/>
              <a:gd name="connsiteY67" fmla="*/ 5629703 h 5641173"/>
              <a:gd name="connsiteX68" fmla="*/ 8898724 w 11243827"/>
              <a:gd name="connsiteY68" fmla="*/ 5629379 h 5641173"/>
              <a:gd name="connsiteX69" fmla="*/ 8873099 w 11243827"/>
              <a:gd name="connsiteY69" fmla="*/ 5638628 h 5641173"/>
              <a:gd name="connsiteX70" fmla="*/ 8872234 w 11243827"/>
              <a:gd name="connsiteY70" fmla="*/ 5637889 h 5641173"/>
              <a:gd name="connsiteX71" fmla="*/ 8862777 w 11243827"/>
              <a:gd name="connsiteY71" fmla="*/ 5636711 h 5641173"/>
              <a:gd name="connsiteX72" fmla="*/ 8845869 w 11243827"/>
              <a:gd name="connsiteY72" fmla="*/ 5636436 h 5641173"/>
              <a:gd name="connsiteX73" fmla="*/ 8800548 w 11243827"/>
              <a:gd name="connsiteY73" fmla="*/ 5625084 h 5641173"/>
              <a:gd name="connsiteX74" fmla="*/ 8773774 w 11243827"/>
              <a:gd name="connsiteY74" fmla="*/ 5634630 h 5641173"/>
              <a:gd name="connsiteX75" fmla="*/ 8698255 w 11243827"/>
              <a:gd name="connsiteY75" fmla="*/ 5636083 h 5641173"/>
              <a:gd name="connsiteX76" fmla="*/ 8619167 w 11243827"/>
              <a:gd name="connsiteY76" fmla="*/ 5619130 h 5641173"/>
              <a:gd name="connsiteX77" fmla="*/ 8539822 w 11243827"/>
              <a:gd name="connsiteY77" fmla="*/ 5616905 h 5641173"/>
              <a:gd name="connsiteX78" fmla="*/ 8511094 w 11243827"/>
              <a:gd name="connsiteY78" fmla="*/ 5617360 h 5641173"/>
              <a:gd name="connsiteX79" fmla="*/ 8459886 w 11243827"/>
              <a:gd name="connsiteY79" fmla="*/ 5612612 h 5641173"/>
              <a:gd name="connsiteX80" fmla="*/ 8436432 w 11243827"/>
              <a:gd name="connsiteY80" fmla="*/ 5606990 h 5641173"/>
              <a:gd name="connsiteX81" fmla="*/ 8435403 w 11243827"/>
              <a:gd name="connsiteY81" fmla="*/ 5607336 h 5641173"/>
              <a:gd name="connsiteX82" fmla="*/ 8433307 w 11243827"/>
              <a:gd name="connsiteY82" fmla="*/ 5604917 h 5641173"/>
              <a:gd name="connsiteX83" fmla="*/ 8428968 w 11243827"/>
              <a:gd name="connsiteY83" fmla="*/ 5603796 h 5641173"/>
              <a:gd name="connsiteX84" fmla="*/ 8417124 w 11243827"/>
              <a:gd name="connsiteY84" fmla="*/ 5604518 h 5641173"/>
              <a:gd name="connsiteX85" fmla="*/ 8412669 w 11243827"/>
              <a:gd name="connsiteY85" fmla="*/ 5605413 h 5641173"/>
              <a:gd name="connsiteX86" fmla="*/ 8406152 w 11243827"/>
              <a:gd name="connsiteY86" fmla="*/ 5605396 h 5641173"/>
              <a:gd name="connsiteX87" fmla="*/ 8405989 w 11243827"/>
              <a:gd name="connsiteY87" fmla="*/ 5605197 h 5641173"/>
              <a:gd name="connsiteX88" fmla="*/ 8399884 w 11243827"/>
              <a:gd name="connsiteY88" fmla="*/ 5605568 h 5641173"/>
              <a:gd name="connsiteX89" fmla="*/ 8370014 w 11243827"/>
              <a:gd name="connsiteY89" fmla="*/ 5609900 h 5641173"/>
              <a:gd name="connsiteX90" fmla="*/ 8330544 w 11243827"/>
              <a:gd name="connsiteY90" fmla="*/ 5590964 h 5641173"/>
              <a:gd name="connsiteX91" fmla="*/ 8314221 w 11243827"/>
              <a:gd name="connsiteY91" fmla="*/ 5587682 h 5641173"/>
              <a:gd name="connsiteX92" fmla="*/ 8305502 w 11243827"/>
              <a:gd name="connsiteY92" fmla="*/ 5584868 h 5641173"/>
              <a:gd name="connsiteX93" fmla="*/ 8304962 w 11243827"/>
              <a:gd name="connsiteY93" fmla="*/ 5584007 h 5641173"/>
              <a:gd name="connsiteX94" fmla="*/ 8276324 w 11243827"/>
              <a:gd name="connsiteY94" fmla="*/ 5588260 h 5641173"/>
              <a:gd name="connsiteX95" fmla="*/ 8272522 w 11243827"/>
              <a:gd name="connsiteY95" fmla="*/ 5587226 h 5641173"/>
              <a:gd name="connsiteX96" fmla="*/ 8253857 w 11243827"/>
              <a:gd name="connsiteY96" fmla="*/ 5592043 h 5641173"/>
              <a:gd name="connsiteX97" fmla="*/ 8244212 w 11243827"/>
              <a:gd name="connsiteY97" fmla="*/ 5593439 h 5641173"/>
              <a:gd name="connsiteX98" fmla="*/ 8241488 w 11243827"/>
              <a:gd name="connsiteY98" fmla="*/ 5596085 h 5641173"/>
              <a:gd name="connsiteX99" fmla="*/ 8227256 w 11243827"/>
              <a:gd name="connsiteY99" fmla="*/ 5597005 h 5641173"/>
              <a:gd name="connsiteX100" fmla="*/ 8225619 w 11243827"/>
              <a:gd name="connsiteY100" fmla="*/ 5596262 h 5641173"/>
              <a:gd name="connsiteX101" fmla="*/ 8213882 w 11243827"/>
              <a:gd name="connsiteY101" fmla="*/ 5600179 h 5641173"/>
              <a:gd name="connsiteX102" fmla="*/ 8204045 w 11243827"/>
              <a:gd name="connsiteY102" fmla="*/ 5607275 h 5641173"/>
              <a:gd name="connsiteX103" fmla="*/ 8082989 w 11243827"/>
              <a:gd name="connsiteY103" fmla="*/ 5603160 h 5641173"/>
              <a:gd name="connsiteX104" fmla="*/ 7976942 w 11243827"/>
              <a:gd name="connsiteY104" fmla="*/ 5598455 h 5641173"/>
              <a:gd name="connsiteX105" fmla="*/ 7950121 w 11243827"/>
              <a:gd name="connsiteY105" fmla="*/ 5590893 h 5641173"/>
              <a:gd name="connsiteX106" fmla="*/ 7727691 w 11243827"/>
              <a:gd name="connsiteY106" fmla="*/ 5621064 h 5641173"/>
              <a:gd name="connsiteX107" fmla="*/ 7685998 w 11243827"/>
              <a:gd name="connsiteY107" fmla="*/ 5615564 h 5641173"/>
              <a:gd name="connsiteX108" fmla="*/ 7649302 w 11243827"/>
              <a:gd name="connsiteY108" fmla="*/ 5626541 h 5641173"/>
              <a:gd name="connsiteX109" fmla="*/ 7634083 w 11243827"/>
              <a:gd name="connsiteY109" fmla="*/ 5620862 h 5641173"/>
              <a:gd name="connsiteX110" fmla="*/ 7631455 w 11243827"/>
              <a:gd name="connsiteY110" fmla="*/ 5619708 h 5641173"/>
              <a:gd name="connsiteX111" fmla="*/ 7620952 w 11243827"/>
              <a:gd name="connsiteY111" fmla="*/ 5618872 h 5641173"/>
              <a:gd name="connsiteX112" fmla="*/ 7617992 w 11243827"/>
              <a:gd name="connsiteY112" fmla="*/ 5613914 h 5641173"/>
              <a:gd name="connsiteX113" fmla="*/ 7602182 w 11243827"/>
              <a:gd name="connsiteY113" fmla="*/ 5609271 h 5641173"/>
              <a:gd name="connsiteX114" fmla="*/ 7582847 w 11243827"/>
              <a:gd name="connsiteY114" fmla="*/ 5609047 h 5641173"/>
              <a:gd name="connsiteX115" fmla="*/ 7514158 w 11243827"/>
              <a:gd name="connsiteY115" fmla="*/ 5607737 h 5641173"/>
              <a:gd name="connsiteX116" fmla="*/ 7502955 w 11243827"/>
              <a:gd name="connsiteY116" fmla="*/ 5610415 h 5641173"/>
              <a:gd name="connsiteX117" fmla="*/ 7466391 w 11243827"/>
              <a:gd name="connsiteY117" fmla="*/ 5605949 h 5641173"/>
              <a:gd name="connsiteX118" fmla="*/ 7433806 w 11243827"/>
              <a:gd name="connsiteY118" fmla="*/ 5604945 h 5641173"/>
              <a:gd name="connsiteX119" fmla="*/ 7412693 w 11243827"/>
              <a:gd name="connsiteY119" fmla="*/ 5607075 h 5641173"/>
              <a:gd name="connsiteX120" fmla="*/ 7407159 w 11243827"/>
              <a:gd name="connsiteY120" fmla="*/ 5605310 h 5641173"/>
              <a:gd name="connsiteX121" fmla="*/ 7385900 w 11243827"/>
              <a:gd name="connsiteY121" fmla="*/ 5604171 h 5641173"/>
              <a:gd name="connsiteX122" fmla="*/ 7375071 w 11243827"/>
              <a:gd name="connsiteY122" fmla="*/ 5606788 h 5641173"/>
              <a:gd name="connsiteX123" fmla="*/ 7364382 w 11243827"/>
              <a:gd name="connsiteY123" fmla="*/ 5600762 h 5641173"/>
              <a:gd name="connsiteX124" fmla="*/ 7361770 w 11243827"/>
              <a:gd name="connsiteY124" fmla="*/ 5596347 h 5641173"/>
              <a:gd name="connsiteX125" fmla="*/ 7346641 w 11243827"/>
              <a:gd name="connsiteY125" fmla="*/ 5598329 h 5641173"/>
              <a:gd name="connsiteX126" fmla="*/ 7334238 w 11243827"/>
              <a:gd name="connsiteY126" fmla="*/ 5594014 h 5641173"/>
              <a:gd name="connsiteX127" fmla="*/ 7323426 w 11243827"/>
              <a:gd name="connsiteY127" fmla="*/ 5596835 h 5641173"/>
              <a:gd name="connsiteX128" fmla="*/ 7318938 w 11243827"/>
              <a:gd name="connsiteY128" fmla="*/ 5596200 h 5641173"/>
              <a:gd name="connsiteX129" fmla="*/ 7307784 w 11243827"/>
              <a:gd name="connsiteY129" fmla="*/ 5594065 h 5641173"/>
              <a:gd name="connsiteX130" fmla="*/ 7288540 w 11243827"/>
              <a:gd name="connsiteY130" fmla="*/ 5589320 h 5641173"/>
              <a:gd name="connsiteX131" fmla="*/ 7282537 w 11243827"/>
              <a:gd name="connsiteY131" fmla="*/ 5588660 h 5641173"/>
              <a:gd name="connsiteX132" fmla="*/ 7269466 w 11243827"/>
              <a:gd name="connsiteY132" fmla="*/ 5581404 h 5641173"/>
              <a:gd name="connsiteX133" fmla="*/ 7244165 w 11243827"/>
              <a:gd name="connsiteY133" fmla="*/ 5575200 h 5641173"/>
              <a:gd name="connsiteX134" fmla="*/ 7199619 w 11243827"/>
              <a:gd name="connsiteY134" fmla="*/ 5553550 h 5641173"/>
              <a:gd name="connsiteX135" fmla="*/ 7173434 w 11243827"/>
              <a:gd name="connsiteY135" fmla="*/ 5543219 h 5641173"/>
              <a:gd name="connsiteX136" fmla="*/ 7155718 w 11243827"/>
              <a:gd name="connsiteY136" fmla="*/ 5533697 h 5641173"/>
              <a:gd name="connsiteX137" fmla="*/ 7103430 w 11243827"/>
              <a:gd name="connsiteY137" fmla="*/ 5520249 h 5641173"/>
              <a:gd name="connsiteX138" fmla="*/ 7013746 w 11243827"/>
              <a:gd name="connsiteY138" fmla="*/ 5502470 h 5641173"/>
              <a:gd name="connsiteX139" fmla="*/ 6995379 w 11243827"/>
              <a:gd name="connsiteY139" fmla="*/ 5497693 h 5641173"/>
              <a:gd name="connsiteX140" fmla="*/ 6982475 w 11243827"/>
              <a:gd name="connsiteY140" fmla="*/ 5489641 h 5641173"/>
              <a:gd name="connsiteX141" fmla="*/ 6981994 w 11243827"/>
              <a:gd name="connsiteY141" fmla="*/ 5484335 h 5641173"/>
              <a:gd name="connsiteX142" fmla="*/ 6972355 w 11243827"/>
              <a:gd name="connsiteY142" fmla="*/ 5481074 h 5641173"/>
              <a:gd name="connsiteX143" fmla="*/ 6970394 w 11243827"/>
              <a:gd name="connsiteY143" fmla="*/ 5479383 h 5641173"/>
              <a:gd name="connsiteX144" fmla="*/ 6958543 w 11243827"/>
              <a:gd name="connsiteY144" fmla="*/ 5470507 h 5641173"/>
              <a:gd name="connsiteX145" fmla="*/ 6918276 w 11243827"/>
              <a:gd name="connsiteY145" fmla="*/ 5472034 h 5641173"/>
              <a:gd name="connsiteX146" fmla="*/ 6881046 w 11243827"/>
              <a:gd name="connsiteY146" fmla="*/ 5457070 h 5641173"/>
              <a:gd name="connsiteX147" fmla="*/ 6752164 w 11243827"/>
              <a:gd name="connsiteY147" fmla="*/ 5425021 h 5641173"/>
              <a:gd name="connsiteX148" fmla="*/ 6724964 w 11243827"/>
              <a:gd name="connsiteY148" fmla="*/ 5414071 h 5641173"/>
              <a:gd name="connsiteX149" fmla="*/ 6683286 w 11243827"/>
              <a:gd name="connsiteY149" fmla="*/ 5432830 h 5641173"/>
              <a:gd name="connsiteX150" fmla="*/ 6644277 w 11243827"/>
              <a:gd name="connsiteY150" fmla="*/ 5429684 h 5641173"/>
              <a:gd name="connsiteX151" fmla="*/ 6532914 w 11243827"/>
              <a:gd name="connsiteY151" fmla="*/ 5431205 h 5641173"/>
              <a:gd name="connsiteX152" fmla="*/ 6307459 w 11243827"/>
              <a:gd name="connsiteY152" fmla="*/ 5467087 h 5641173"/>
              <a:gd name="connsiteX153" fmla="*/ 6196243 w 11243827"/>
              <a:gd name="connsiteY153" fmla="*/ 5515042 h 5641173"/>
              <a:gd name="connsiteX154" fmla="*/ 6099124 w 11243827"/>
              <a:gd name="connsiteY154" fmla="*/ 5516848 h 5641173"/>
              <a:gd name="connsiteX155" fmla="*/ 6016077 w 11243827"/>
              <a:gd name="connsiteY155" fmla="*/ 5528642 h 5641173"/>
              <a:gd name="connsiteX156" fmla="*/ 6004389 w 11243827"/>
              <a:gd name="connsiteY156" fmla="*/ 5531206 h 5641173"/>
              <a:gd name="connsiteX157" fmla="*/ 5933945 w 11243827"/>
              <a:gd name="connsiteY157" fmla="*/ 5538840 h 5641173"/>
              <a:gd name="connsiteX158" fmla="*/ 5883936 w 11243827"/>
              <a:gd name="connsiteY158" fmla="*/ 5553807 h 5641173"/>
              <a:gd name="connsiteX159" fmla="*/ 5798331 w 11243827"/>
              <a:gd name="connsiteY159" fmla="*/ 5564248 h 5641173"/>
              <a:gd name="connsiteX160" fmla="*/ 5712738 w 11243827"/>
              <a:gd name="connsiteY160" fmla="*/ 5573120 h 5641173"/>
              <a:gd name="connsiteX161" fmla="*/ 5681342 w 11243827"/>
              <a:gd name="connsiteY161" fmla="*/ 5575621 h 5641173"/>
              <a:gd name="connsiteX162" fmla="*/ 5627167 w 11243827"/>
              <a:gd name="connsiteY162" fmla="*/ 5583215 h 5641173"/>
              <a:gd name="connsiteX163" fmla="*/ 5591414 w 11243827"/>
              <a:gd name="connsiteY163" fmla="*/ 5587695 h 5641173"/>
              <a:gd name="connsiteX164" fmla="*/ 5583028 w 11243827"/>
              <a:gd name="connsiteY164" fmla="*/ 5580877 h 5641173"/>
              <a:gd name="connsiteX165" fmla="*/ 5549426 w 11243827"/>
              <a:gd name="connsiteY165" fmla="*/ 5582858 h 5641173"/>
              <a:gd name="connsiteX166" fmla="*/ 5519999 w 11243827"/>
              <a:gd name="connsiteY166" fmla="*/ 5592246 h 5641173"/>
              <a:gd name="connsiteX167" fmla="*/ 5480028 w 11243827"/>
              <a:gd name="connsiteY167" fmla="*/ 5597282 h 5641173"/>
              <a:gd name="connsiteX168" fmla="*/ 5456175 w 11243827"/>
              <a:gd name="connsiteY168" fmla="*/ 5600371 h 5641173"/>
              <a:gd name="connsiteX169" fmla="*/ 5388463 w 11243827"/>
              <a:gd name="connsiteY169" fmla="*/ 5602638 h 5641173"/>
              <a:gd name="connsiteX170" fmla="*/ 5265898 w 11243827"/>
              <a:gd name="connsiteY170" fmla="*/ 5591830 h 5641173"/>
              <a:gd name="connsiteX171" fmla="*/ 5231231 w 11243827"/>
              <a:gd name="connsiteY171" fmla="*/ 5592790 h 5641173"/>
              <a:gd name="connsiteX172" fmla="*/ 5226996 w 11243827"/>
              <a:gd name="connsiteY172" fmla="*/ 5595040 h 5641173"/>
              <a:gd name="connsiteX173" fmla="*/ 5175988 w 11243827"/>
              <a:gd name="connsiteY173" fmla="*/ 5588131 h 5641173"/>
              <a:gd name="connsiteX174" fmla="*/ 5107470 w 11243827"/>
              <a:gd name="connsiteY174" fmla="*/ 5594771 h 5641173"/>
              <a:gd name="connsiteX175" fmla="*/ 5027868 w 11243827"/>
              <a:gd name="connsiteY175" fmla="*/ 5605624 h 5641173"/>
              <a:gd name="connsiteX176" fmla="*/ 5007324 w 11243827"/>
              <a:gd name="connsiteY176" fmla="*/ 5609209 h 5641173"/>
              <a:gd name="connsiteX177" fmla="*/ 4952559 w 11243827"/>
              <a:gd name="connsiteY177" fmla="*/ 5611402 h 5641173"/>
              <a:gd name="connsiteX178" fmla="*/ 4826081 w 11243827"/>
              <a:gd name="connsiteY178" fmla="*/ 5616191 h 5641173"/>
              <a:gd name="connsiteX179" fmla="*/ 4823501 w 11243827"/>
              <a:gd name="connsiteY179" fmla="*/ 5619174 h 5641173"/>
              <a:gd name="connsiteX180" fmla="*/ 4813093 w 11243827"/>
              <a:gd name="connsiteY180" fmla="*/ 5620026 h 5641173"/>
              <a:gd name="connsiteX181" fmla="*/ 4810563 w 11243827"/>
              <a:gd name="connsiteY181" fmla="*/ 5620787 h 5641173"/>
              <a:gd name="connsiteX182" fmla="*/ 4795818 w 11243827"/>
              <a:gd name="connsiteY182" fmla="*/ 5624618 h 5641173"/>
              <a:gd name="connsiteX183" fmla="*/ 4758404 w 11243827"/>
              <a:gd name="connsiteY183" fmla="*/ 5619510 h 5641173"/>
              <a:gd name="connsiteX184" fmla="*/ 4717254 w 11243827"/>
              <a:gd name="connsiteY184" fmla="*/ 5624155 h 5641173"/>
              <a:gd name="connsiteX185" fmla="*/ 4591958 w 11243827"/>
              <a:gd name="connsiteY185" fmla="*/ 5624710 h 5641173"/>
              <a:gd name="connsiteX186" fmla="*/ 4476215 w 11243827"/>
              <a:gd name="connsiteY186" fmla="*/ 5628210 h 5641173"/>
              <a:gd name="connsiteX187" fmla="*/ 4425193 w 11243827"/>
              <a:gd name="connsiteY187" fmla="*/ 5627414 h 5641173"/>
              <a:gd name="connsiteX188" fmla="*/ 4383866 w 11243827"/>
              <a:gd name="connsiteY188" fmla="*/ 5626546 h 5641173"/>
              <a:gd name="connsiteX189" fmla="*/ 4385596 w 11243827"/>
              <a:gd name="connsiteY189" fmla="*/ 5634646 h 5641173"/>
              <a:gd name="connsiteX190" fmla="*/ 4360864 w 11243827"/>
              <a:gd name="connsiteY190" fmla="*/ 5641173 h 5641173"/>
              <a:gd name="connsiteX191" fmla="*/ 4328321 w 11243827"/>
              <a:gd name="connsiteY191" fmla="*/ 5626332 h 5641173"/>
              <a:gd name="connsiteX192" fmla="*/ 4309842 w 11243827"/>
              <a:gd name="connsiteY192" fmla="*/ 5626471 h 5641173"/>
              <a:gd name="connsiteX193" fmla="*/ 4277424 w 11243827"/>
              <a:gd name="connsiteY193" fmla="*/ 5631598 h 5641173"/>
              <a:gd name="connsiteX194" fmla="*/ 4266627 w 11243827"/>
              <a:gd name="connsiteY194" fmla="*/ 5633969 h 5641173"/>
              <a:gd name="connsiteX195" fmla="*/ 4185525 w 11243827"/>
              <a:gd name="connsiteY195" fmla="*/ 5617508 h 5641173"/>
              <a:gd name="connsiteX196" fmla="*/ 4177617 w 11243827"/>
              <a:gd name="connsiteY196" fmla="*/ 5610903 h 5641173"/>
              <a:gd name="connsiteX197" fmla="*/ 4136948 w 11243827"/>
              <a:gd name="connsiteY197" fmla="*/ 5608031 h 5641173"/>
              <a:gd name="connsiteX198" fmla="*/ 4132323 w 11243827"/>
              <a:gd name="connsiteY198" fmla="*/ 5609784 h 5641173"/>
              <a:gd name="connsiteX199" fmla="*/ 4098620 w 11243827"/>
              <a:gd name="connsiteY199" fmla="*/ 5599672 h 5641173"/>
              <a:gd name="connsiteX200" fmla="*/ 3963475 w 11243827"/>
              <a:gd name="connsiteY200" fmla="*/ 5581841 h 5641173"/>
              <a:gd name="connsiteX201" fmla="*/ 3703613 w 11243827"/>
              <a:gd name="connsiteY201" fmla="*/ 5572482 h 5641173"/>
              <a:gd name="connsiteX202" fmla="*/ 3432987 w 11243827"/>
              <a:gd name="connsiteY202" fmla="*/ 5545768 h 5641173"/>
              <a:gd name="connsiteX203" fmla="*/ 3176381 w 11243827"/>
              <a:gd name="connsiteY203" fmla="*/ 5556110 h 5641173"/>
              <a:gd name="connsiteX204" fmla="*/ 2710156 w 11243827"/>
              <a:gd name="connsiteY204" fmla="*/ 5527517 h 5641173"/>
              <a:gd name="connsiteX205" fmla="*/ 2550206 w 11243827"/>
              <a:gd name="connsiteY205" fmla="*/ 5524958 h 5641173"/>
              <a:gd name="connsiteX206" fmla="*/ 2443041 w 11243827"/>
              <a:gd name="connsiteY206" fmla="*/ 5523990 h 5641173"/>
              <a:gd name="connsiteX207" fmla="*/ 2435613 w 11243827"/>
              <a:gd name="connsiteY207" fmla="*/ 5526704 h 5641173"/>
              <a:gd name="connsiteX208" fmla="*/ 2405682 w 11243827"/>
              <a:gd name="connsiteY208" fmla="*/ 5528307 h 5641173"/>
              <a:gd name="connsiteX209" fmla="*/ 2397487 w 11243827"/>
              <a:gd name="connsiteY209" fmla="*/ 5540337 h 5641173"/>
              <a:gd name="connsiteX210" fmla="*/ 2297454 w 11243827"/>
              <a:gd name="connsiteY210" fmla="*/ 5550765 h 5641173"/>
              <a:gd name="connsiteX211" fmla="*/ 2056700 w 11243827"/>
              <a:gd name="connsiteY211" fmla="*/ 5555489 h 5641173"/>
              <a:gd name="connsiteX212" fmla="*/ 1878530 w 11243827"/>
              <a:gd name="connsiteY212" fmla="*/ 5535330 h 5641173"/>
              <a:gd name="connsiteX213" fmla="*/ 1859292 w 11243827"/>
              <a:gd name="connsiteY213" fmla="*/ 5535461 h 5641173"/>
              <a:gd name="connsiteX214" fmla="*/ 1835626 w 11243827"/>
              <a:gd name="connsiteY214" fmla="*/ 5533793 h 5641173"/>
              <a:gd name="connsiteX215" fmla="*/ 1798939 w 11243827"/>
              <a:gd name="connsiteY215" fmla="*/ 5540285 h 5641173"/>
              <a:gd name="connsiteX216" fmla="*/ 1779046 w 11243827"/>
              <a:gd name="connsiteY216" fmla="*/ 5549949 h 5641173"/>
              <a:gd name="connsiteX217" fmla="*/ 1772421 w 11243827"/>
              <a:gd name="connsiteY217" fmla="*/ 5549018 h 5641173"/>
              <a:gd name="connsiteX218" fmla="*/ 1772052 w 11243827"/>
              <a:gd name="connsiteY218" fmla="*/ 5545689 h 5641173"/>
              <a:gd name="connsiteX219" fmla="*/ 1711543 w 11243827"/>
              <a:gd name="connsiteY219" fmla="*/ 5534558 h 5641173"/>
              <a:gd name="connsiteX220" fmla="*/ 1631462 w 11243827"/>
              <a:gd name="connsiteY220" fmla="*/ 5491807 h 5641173"/>
              <a:gd name="connsiteX221" fmla="*/ 1538763 w 11243827"/>
              <a:gd name="connsiteY221" fmla="*/ 5482781 h 5641173"/>
              <a:gd name="connsiteX222" fmla="*/ 1501533 w 11243827"/>
              <a:gd name="connsiteY222" fmla="*/ 5467817 h 5641173"/>
              <a:gd name="connsiteX223" fmla="*/ 1461266 w 11243827"/>
              <a:gd name="connsiteY223" fmla="*/ 5469343 h 5641173"/>
              <a:gd name="connsiteX224" fmla="*/ 1449415 w 11243827"/>
              <a:gd name="connsiteY224" fmla="*/ 5460467 h 5641173"/>
              <a:gd name="connsiteX225" fmla="*/ 1447454 w 11243827"/>
              <a:gd name="connsiteY225" fmla="*/ 5458776 h 5641173"/>
              <a:gd name="connsiteX226" fmla="*/ 1437814 w 11243827"/>
              <a:gd name="connsiteY226" fmla="*/ 5455515 h 5641173"/>
              <a:gd name="connsiteX227" fmla="*/ 1437334 w 11243827"/>
              <a:gd name="connsiteY227" fmla="*/ 5450209 h 5641173"/>
              <a:gd name="connsiteX228" fmla="*/ 1424429 w 11243827"/>
              <a:gd name="connsiteY228" fmla="*/ 5442157 h 5641173"/>
              <a:gd name="connsiteX229" fmla="*/ 1406063 w 11243827"/>
              <a:gd name="connsiteY229" fmla="*/ 5437380 h 5641173"/>
              <a:gd name="connsiteX230" fmla="*/ 1316379 w 11243827"/>
              <a:gd name="connsiteY230" fmla="*/ 5419601 h 5641173"/>
              <a:gd name="connsiteX231" fmla="*/ 1264090 w 11243827"/>
              <a:gd name="connsiteY231" fmla="*/ 5406153 h 5641173"/>
              <a:gd name="connsiteX232" fmla="*/ 1246374 w 11243827"/>
              <a:gd name="connsiteY232" fmla="*/ 5396631 h 5641173"/>
              <a:gd name="connsiteX233" fmla="*/ 1220190 w 11243827"/>
              <a:gd name="connsiteY233" fmla="*/ 5386301 h 5641173"/>
              <a:gd name="connsiteX234" fmla="*/ 1175643 w 11243827"/>
              <a:gd name="connsiteY234" fmla="*/ 5364651 h 5641173"/>
              <a:gd name="connsiteX235" fmla="*/ 1150342 w 11243827"/>
              <a:gd name="connsiteY235" fmla="*/ 5358447 h 5641173"/>
              <a:gd name="connsiteX236" fmla="*/ 1112024 w 11243827"/>
              <a:gd name="connsiteY236" fmla="*/ 5345786 h 5641173"/>
              <a:gd name="connsiteX237" fmla="*/ 1100870 w 11243827"/>
              <a:gd name="connsiteY237" fmla="*/ 5343651 h 5641173"/>
              <a:gd name="connsiteX238" fmla="*/ 1096383 w 11243827"/>
              <a:gd name="connsiteY238" fmla="*/ 5343015 h 5641173"/>
              <a:gd name="connsiteX239" fmla="*/ 1058039 w 11243827"/>
              <a:gd name="connsiteY239" fmla="*/ 5343504 h 5641173"/>
              <a:gd name="connsiteX240" fmla="*/ 1055426 w 11243827"/>
              <a:gd name="connsiteY240" fmla="*/ 5339088 h 5641173"/>
              <a:gd name="connsiteX241" fmla="*/ 1044738 w 11243827"/>
              <a:gd name="connsiteY241" fmla="*/ 5333063 h 5641173"/>
              <a:gd name="connsiteX242" fmla="*/ 1033909 w 11243827"/>
              <a:gd name="connsiteY242" fmla="*/ 5335680 h 5641173"/>
              <a:gd name="connsiteX243" fmla="*/ 1012649 w 11243827"/>
              <a:gd name="connsiteY243" fmla="*/ 5334541 h 5641173"/>
              <a:gd name="connsiteX244" fmla="*/ 1007115 w 11243827"/>
              <a:gd name="connsiteY244" fmla="*/ 5332775 h 5641173"/>
              <a:gd name="connsiteX245" fmla="*/ 987447 w 11243827"/>
              <a:gd name="connsiteY245" fmla="*/ 5346462 h 5641173"/>
              <a:gd name="connsiteX246" fmla="*/ 953418 w 11243827"/>
              <a:gd name="connsiteY246" fmla="*/ 5333901 h 5641173"/>
              <a:gd name="connsiteX247" fmla="*/ 916854 w 11243827"/>
              <a:gd name="connsiteY247" fmla="*/ 5329435 h 5641173"/>
              <a:gd name="connsiteX248" fmla="*/ 905651 w 11243827"/>
              <a:gd name="connsiteY248" fmla="*/ 5332114 h 5641173"/>
              <a:gd name="connsiteX249" fmla="*/ 838405 w 11243827"/>
              <a:gd name="connsiteY249" fmla="*/ 5339470 h 5641173"/>
              <a:gd name="connsiteX250" fmla="*/ 817627 w 11243827"/>
              <a:gd name="connsiteY250" fmla="*/ 5330580 h 5641173"/>
              <a:gd name="connsiteX251" fmla="*/ 801817 w 11243827"/>
              <a:gd name="connsiteY251" fmla="*/ 5325937 h 5641173"/>
              <a:gd name="connsiteX252" fmla="*/ 798857 w 11243827"/>
              <a:gd name="connsiteY252" fmla="*/ 5320979 h 5641173"/>
              <a:gd name="connsiteX253" fmla="*/ 788354 w 11243827"/>
              <a:gd name="connsiteY253" fmla="*/ 5320143 h 5641173"/>
              <a:gd name="connsiteX254" fmla="*/ 785726 w 11243827"/>
              <a:gd name="connsiteY254" fmla="*/ 5318989 h 5641173"/>
              <a:gd name="connsiteX255" fmla="*/ 770507 w 11243827"/>
              <a:gd name="connsiteY255" fmla="*/ 5313309 h 5641173"/>
              <a:gd name="connsiteX256" fmla="*/ 733810 w 11243827"/>
              <a:gd name="connsiteY256" fmla="*/ 5324286 h 5641173"/>
              <a:gd name="connsiteX257" fmla="*/ 692117 w 11243827"/>
              <a:gd name="connsiteY257" fmla="*/ 5318786 h 5641173"/>
              <a:gd name="connsiteX258" fmla="*/ 574943 w 11243827"/>
              <a:gd name="connsiteY258" fmla="*/ 5327578 h 5641173"/>
              <a:gd name="connsiteX259" fmla="*/ 441302 w 11243827"/>
              <a:gd name="connsiteY259" fmla="*/ 5307062 h 5641173"/>
              <a:gd name="connsiteX260" fmla="*/ 336819 w 11243827"/>
              <a:gd name="connsiteY260" fmla="*/ 5336690 h 5641173"/>
              <a:gd name="connsiteX261" fmla="*/ 270932 w 11243827"/>
              <a:gd name="connsiteY261" fmla="*/ 5345451 h 5641173"/>
              <a:gd name="connsiteX262" fmla="*/ 194189 w 11243827"/>
              <a:gd name="connsiteY262" fmla="*/ 5343588 h 5641173"/>
              <a:gd name="connsiteX263" fmla="*/ 192552 w 11243827"/>
              <a:gd name="connsiteY263" fmla="*/ 5342845 h 5641173"/>
              <a:gd name="connsiteX264" fmla="*/ 178320 w 11243827"/>
              <a:gd name="connsiteY264" fmla="*/ 5343766 h 5641173"/>
              <a:gd name="connsiteX265" fmla="*/ 175596 w 11243827"/>
              <a:gd name="connsiteY265" fmla="*/ 5346411 h 5641173"/>
              <a:gd name="connsiteX266" fmla="*/ 147287 w 11243827"/>
              <a:gd name="connsiteY266" fmla="*/ 5352625 h 5641173"/>
              <a:gd name="connsiteX267" fmla="*/ 114847 w 11243827"/>
              <a:gd name="connsiteY267" fmla="*/ 5355844 h 5641173"/>
              <a:gd name="connsiteX268" fmla="*/ 114306 w 11243827"/>
              <a:gd name="connsiteY268" fmla="*/ 5354983 h 5641173"/>
              <a:gd name="connsiteX269" fmla="*/ 89264 w 11243827"/>
              <a:gd name="connsiteY269" fmla="*/ 5348886 h 5641173"/>
              <a:gd name="connsiteX270" fmla="*/ 49794 w 11243827"/>
              <a:gd name="connsiteY270" fmla="*/ 5329950 h 5641173"/>
              <a:gd name="connsiteX271" fmla="*/ 19924 w 11243827"/>
              <a:gd name="connsiteY271" fmla="*/ 5334282 h 5641173"/>
              <a:gd name="connsiteX272" fmla="*/ 13819 w 11243827"/>
              <a:gd name="connsiteY272" fmla="*/ 5334653 h 5641173"/>
              <a:gd name="connsiteX273" fmla="*/ 13657 w 11243827"/>
              <a:gd name="connsiteY273" fmla="*/ 5334455 h 5641173"/>
              <a:gd name="connsiteX274" fmla="*/ 7139 w 11243827"/>
              <a:gd name="connsiteY274" fmla="*/ 5334438 h 5641173"/>
              <a:gd name="connsiteX275" fmla="*/ 2684 w 11243827"/>
              <a:gd name="connsiteY275" fmla="*/ 5335333 h 5641173"/>
              <a:gd name="connsiteX276" fmla="*/ 0 w 11243827"/>
              <a:gd name="connsiteY276" fmla="*/ 5335496 h 5641173"/>
              <a:gd name="connsiteX277" fmla="*/ 0 w 11243827"/>
              <a:gd name="connsiteY277" fmla="*/ 10592 h 5641173"/>
              <a:gd name="connsiteX278" fmla="*/ 11243827 w 11243827"/>
              <a:gd name="connsiteY278" fmla="*/ 0 h 5641173"/>
              <a:gd name="connsiteX0" fmla="*/ 11243827 w 11243827"/>
              <a:gd name="connsiteY0" fmla="*/ 0 h 5641173"/>
              <a:gd name="connsiteX1" fmla="*/ 11243827 w 11243827"/>
              <a:gd name="connsiteY1" fmla="*/ 5209610 h 5641173"/>
              <a:gd name="connsiteX2" fmla="*/ 11240675 w 11243827"/>
              <a:gd name="connsiteY2" fmla="*/ 5210442 h 5641173"/>
              <a:gd name="connsiteX3" fmla="*/ 11179959 w 11243827"/>
              <a:gd name="connsiteY3" fmla="*/ 5221199 h 5641173"/>
              <a:gd name="connsiteX4" fmla="*/ 11105493 w 11243827"/>
              <a:gd name="connsiteY4" fmla="*/ 5259905 h 5641173"/>
              <a:gd name="connsiteX5" fmla="*/ 11078640 w 11243827"/>
              <a:gd name="connsiteY5" fmla="*/ 5263531 h 5641173"/>
              <a:gd name="connsiteX6" fmla="*/ 11079616 w 11243827"/>
              <a:gd name="connsiteY6" fmla="*/ 5270380 h 5641173"/>
              <a:gd name="connsiteX7" fmla="*/ 11069641 w 11243827"/>
              <a:gd name="connsiteY7" fmla="*/ 5270884 h 5641173"/>
              <a:gd name="connsiteX8" fmla="*/ 11047377 w 11243827"/>
              <a:gd name="connsiteY8" fmla="*/ 5271051 h 5641173"/>
              <a:gd name="connsiteX9" fmla="*/ 10980705 w 11243827"/>
              <a:gd name="connsiteY9" fmla="*/ 5272951 h 5641173"/>
              <a:gd name="connsiteX10" fmla="*/ 10962514 w 11243827"/>
              <a:gd name="connsiteY10" fmla="*/ 5286084 h 5641173"/>
              <a:gd name="connsiteX11" fmla="*/ 10945307 w 11243827"/>
              <a:gd name="connsiteY11" fmla="*/ 5286290 h 5641173"/>
              <a:gd name="connsiteX12" fmla="*/ 10845516 w 11243827"/>
              <a:gd name="connsiteY12" fmla="*/ 5303894 h 5641173"/>
              <a:gd name="connsiteX13" fmla="*/ 10831795 w 11243827"/>
              <a:gd name="connsiteY13" fmla="*/ 5305210 h 5641173"/>
              <a:gd name="connsiteX14" fmla="*/ 10824365 w 11243827"/>
              <a:gd name="connsiteY14" fmla="*/ 5311111 h 5641173"/>
              <a:gd name="connsiteX15" fmla="*/ 10797756 w 11243827"/>
              <a:gd name="connsiteY15" fmla="*/ 5312285 h 5641173"/>
              <a:gd name="connsiteX16" fmla="*/ 10796525 w 11243827"/>
              <a:gd name="connsiteY16" fmla="*/ 5315645 h 5641173"/>
              <a:gd name="connsiteX17" fmla="*/ 10709063 w 11243827"/>
              <a:gd name="connsiteY17" fmla="*/ 5344492 h 5641173"/>
              <a:gd name="connsiteX18" fmla="*/ 10694078 w 11243827"/>
              <a:gd name="connsiteY18" fmla="*/ 5349258 h 5641173"/>
              <a:gd name="connsiteX19" fmla="*/ 10681131 w 11243827"/>
              <a:gd name="connsiteY19" fmla="*/ 5347812 h 5641173"/>
              <a:gd name="connsiteX20" fmla="*/ 10609448 w 11243827"/>
              <a:gd name="connsiteY20" fmla="*/ 5351931 h 5641173"/>
              <a:gd name="connsiteX21" fmla="*/ 10592397 w 11243827"/>
              <a:gd name="connsiteY21" fmla="*/ 5349402 h 5641173"/>
              <a:gd name="connsiteX22" fmla="*/ 10585227 w 11243827"/>
              <a:gd name="connsiteY22" fmla="*/ 5344063 h 5641173"/>
              <a:gd name="connsiteX23" fmla="*/ 10557472 w 11243827"/>
              <a:gd name="connsiteY23" fmla="*/ 5354151 h 5641173"/>
              <a:gd name="connsiteX24" fmla="*/ 10514646 w 11243827"/>
              <a:gd name="connsiteY24" fmla="*/ 5361064 h 5641173"/>
              <a:gd name="connsiteX25" fmla="*/ 10494292 w 11243827"/>
              <a:gd name="connsiteY25" fmla="*/ 5366054 h 5641173"/>
              <a:gd name="connsiteX26" fmla="*/ 10477869 w 11243827"/>
              <a:gd name="connsiteY26" fmla="*/ 5363025 h 5641173"/>
              <a:gd name="connsiteX27" fmla="*/ 10384411 w 11243827"/>
              <a:gd name="connsiteY27" fmla="*/ 5362257 h 5641173"/>
              <a:gd name="connsiteX28" fmla="*/ 10362921 w 11243827"/>
              <a:gd name="connsiteY28" fmla="*/ 5357444 h 5641173"/>
              <a:gd name="connsiteX29" fmla="*/ 10352736 w 11243827"/>
              <a:gd name="connsiteY29" fmla="*/ 5347851 h 5641173"/>
              <a:gd name="connsiteX30" fmla="*/ 10344754 w 11243827"/>
              <a:gd name="connsiteY30" fmla="*/ 5351272 h 5641173"/>
              <a:gd name="connsiteX31" fmla="*/ 10288226 w 11243827"/>
              <a:gd name="connsiteY31" fmla="*/ 5351613 h 5641173"/>
              <a:gd name="connsiteX32" fmla="*/ 10251350 w 11243827"/>
              <a:gd name="connsiteY32" fmla="*/ 5352711 h 5641173"/>
              <a:gd name="connsiteX33" fmla="*/ 10249108 w 11243827"/>
              <a:gd name="connsiteY33" fmla="*/ 5365881 h 5641173"/>
              <a:gd name="connsiteX34" fmla="*/ 10216272 w 11243827"/>
              <a:gd name="connsiteY34" fmla="*/ 5370573 h 5641173"/>
              <a:gd name="connsiteX35" fmla="*/ 10181278 w 11243827"/>
              <a:gd name="connsiteY35" fmla="*/ 5362119 h 5641173"/>
              <a:gd name="connsiteX36" fmla="*/ 10140033 w 11243827"/>
              <a:gd name="connsiteY36" fmla="*/ 5363304 h 5641173"/>
              <a:gd name="connsiteX37" fmla="*/ 10115353 w 11243827"/>
              <a:gd name="connsiteY37" fmla="*/ 5363869 h 5641173"/>
              <a:gd name="connsiteX38" fmla="*/ 10050578 w 11243827"/>
              <a:gd name="connsiteY38" fmla="*/ 5376153 h 5641173"/>
              <a:gd name="connsiteX39" fmla="*/ 9945478 w 11243827"/>
              <a:gd name="connsiteY39" fmla="*/ 5422859 h 5641173"/>
              <a:gd name="connsiteX40" fmla="*/ 9912481 w 11243827"/>
              <a:gd name="connsiteY40" fmla="*/ 5429477 h 5641173"/>
              <a:gd name="connsiteX41" fmla="*/ 9906713 w 11243827"/>
              <a:gd name="connsiteY41" fmla="*/ 5426784 h 5641173"/>
              <a:gd name="connsiteX42" fmla="*/ 9742436 w 11243827"/>
              <a:gd name="connsiteY42" fmla="*/ 5454834 h 5641173"/>
              <a:gd name="connsiteX43" fmla="*/ 9713044 w 11243827"/>
              <a:gd name="connsiteY43" fmla="*/ 5456476 h 5641173"/>
              <a:gd name="connsiteX44" fmla="*/ 9691033 w 11243827"/>
              <a:gd name="connsiteY44" fmla="*/ 5455451 h 5641173"/>
              <a:gd name="connsiteX45" fmla="*/ 9638355 w 11243827"/>
              <a:gd name="connsiteY45" fmla="*/ 5464794 h 5641173"/>
              <a:gd name="connsiteX46" fmla="*/ 9552434 w 11243827"/>
              <a:gd name="connsiteY46" fmla="*/ 5485280 h 5641173"/>
              <a:gd name="connsiteX47" fmla="*/ 9533883 w 11243827"/>
              <a:gd name="connsiteY47" fmla="*/ 5488516 h 5641173"/>
              <a:gd name="connsiteX48" fmla="*/ 9516916 w 11243827"/>
              <a:gd name="connsiteY48" fmla="*/ 5486828 h 5641173"/>
              <a:gd name="connsiteX49" fmla="*/ 9512093 w 11243827"/>
              <a:gd name="connsiteY49" fmla="*/ 5482541 h 5641173"/>
              <a:gd name="connsiteX50" fmla="*/ 9501725 w 11243827"/>
              <a:gd name="connsiteY50" fmla="*/ 5483603 h 5641173"/>
              <a:gd name="connsiteX51" fmla="*/ 9498754 w 11243827"/>
              <a:gd name="connsiteY51" fmla="*/ 5482951 h 5641173"/>
              <a:gd name="connsiteX52" fmla="*/ 9481932 w 11243827"/>
              <a:gd name="connsiteY52" fmla="*/ 5480151 h 5641173"/>
              <a:gd name="connsiteX53" fmla="*/ 9451321 w 11243827"/>
              <a:gd name="connsiteY53" fmla="*/ 5497375 h 5641173"/>
              <a:gd name="connsiteX54" fmla="*/ 9409298 w 11243827"/>
              <a:gd name="connsiteY54" fmla="*/ 5499478 h 5641173"/>
              <a:gd name="connsiteX55" fmla="*/ 9303056 w 11243827"/>
              <a:gd name="connsiteY55" fmla="*/ 5519093 h 5641173"/>
              <a:gd name="connsiteX56" fmla="*/ 9229078 w 11243827"/>
              <a:gd name="connsiteY56" fmla="*/ 5524154 h 5641173"/>
              <a:gd name="connsiteX57" fmla="*/ 9165105 w 11243827"/>
              <a:gd name="connsiteY57" fmla="*/ 5532892 h 5641173"/>
              <a:gd name="connsiteX58" fmla="*/ 9077301 w 11243827"/>
              <a:gd name="connsiteY58" fmla="*/ 5580356 h 5641173"/>
              <a:gd name="connsiteX59" fmla="*/ 8960065 w 11243827"/>
              <a:gd name="connsiteY59" fmla="*/ 5597982 h 5641173"/>
              <a:gd name="connsiteX60" fmla="*/ 8953536 w 11243827"/>
              <a:gd name="connsiteY60" fmla="*/ 5606638 h 5641173"/>
              <a:gd name="connsiteX61" fmla="*/ 8943907 w 11243827"/>
              <a:gd name="connsiteY61" fmla="*/ 5612541 h 5641173"/>
              <a:gd name="connsiteX62" fmla="*/ 8942046 w 11243827"/>
              <a:gd name="connsiteY62" fmla="*/ 5612112 h 5641173"/>
              <a:gd name="connsiteX63" fmla="*/ 8928824 w 11243827"/>
              <a:gd name="connsiteY63" fmla="*/ 5615549 h 5641173"/>
              <a:gd name="connsiteX64" fmla="*/ 8927294 w 11243827"/>
              <a:gd name="connsiteY64" fmla="*/ 5618607 h 5641173"/>
              <a:gd name="connsiteX65" fmla="*/ 8918651 w 11243827"/>
              <a:gd name="connsiteY65" fmla="*/ 5621688 h 5641173"/>
              <a:gd name="connsiteX66" fmla="*/ 8902772 w 11243827"/>
              <a:gd name="connsiteY66" fmla="*/ 5629703 h 5641173"/>
              <a:gd name="connsiteX67" fmla="*/ 8898724 w 11243827"/>
              <a:gd name="connsiteY67" fmla="*/ 5629379 h 5641173"/>
              <a:gd name="connsiteX68" fmla="*/ 8873099 w 11243827"/>
              <a:gd name="connsiteY68" fmla="*/ 5638628 h 5641173"/>
              <a:gd name="connsiteX69" fmla="*/ 8872234 w 11243827"/>
              <a:gd name="connsiteY69" fmla="*/ 5637889 h 5641173"/>
              <a:gd name="connsiteX70" fmla="*/ 8862777 w 11243827"/>
              <a:gd name="connsiteY70" fmla="*/ 5636711 h 5641173"/>
              <a:gd name="connsiteX71" fmla="*/ 8845869 w 11243827"/>
              <a:gd name="connsiteY71" fmla="*/ 5636436 h 5641173"/>
              <a:gd name="connsiteX72" fmla="*/ 8800548 w 11243827"/>
              <a:gd name="connsiteY72" fmla="*/ 5625084 h 5641173"/>
              <a:gd name="connsiteX73" fmla="*/ 8773774 w 11243827"/>
              <a:gd name="connsiteY73" fmla="*/ 5634630 h 5641173"/>
              <a:gd name="connsiteX74" fmla="*/ 8698255 w 11243827"/>
              <a:gd name="connsiteY74" fmla="*/ 5636083 h 5641173"/>
              <a:gd name="connsiteX75" fmla="*/ 8619167 w 11243827"/>
              <a:gd name="connsiteY75" fmla="*/ 5619130 h 5641173"/>
              <a:gd name="connsiteX76" fmla="*/ 8539822 w 11243827"/>
              <a:gd name="connsiteY76" fmla="*/ 5616905 h 5641173"/>
              <a:gd name="connsiteX77" fmla="*/ 8511094 w 11243827"/>
              <a:gd name="connsiteY77" fmla="*/ 5617360 h 5641173"/>
              <a:gd name="connsiteX78" fmla="*/ 8459886 w 11243827"/>
              <a:gd name="connsiteY78" fmla="*/ 5612612 h 5641173"/>
              <a:gd name="connsiteX79" fmla="*/ 8436432 w 11243827"/>
              <a:gd name="connsiteY79" fmla="*/ 5606990 h 5641173"/>
              <a:gd name="connsiteX80" fmla="*/ 8435403 w 11243827"/>
              <a:gd name="connsiteY80" fmla="*/ 5607336 h 5641173"/>
              <a:gd name="connsiteX81" fmla="*/ 8433307 w 11243827"/>
              <a:gd name="connsiteY81" fmla="*/ 5604917 h 5641173"/>
              <a:gd name="connsiteX82" fmla="*/ 8428968 w 11243827"/>
              <a:gd name="connsiteY82" fmla="*/ 5603796 h 5641173"/>
              <a:gd name="connsiteX83" fmla="*/ 8417124 w 11243827"/>
              <a:gd name="connsiteY83" fmla="*/ 5604518 h 5641173"/>
              <a:gd name="connsiteX84" fmla="*/ 8412669 w 11243827"/>
              <a:gd name="connsiteY84" fmla="*/ 5605413 h 5641173"/>
              <a:gd name="connsiteX85" fmla="*/ 8406152 w 11243827"/>
              <a:gd name="connsiteY85" fmla="*/ 5605396 h 5641173"/>
              <a:gd name="connsiteX86" fmla="*/ 8405989 w 11243827"/>
              <a:gd name="connsiteY86" fmla="*/ 5605197 h 5641173"/>
              <a:gd name="connsiteX87" fmla="*/ 8399884 w 11243827"/>
              <a:gd name="connsiteY87" fmla="*/ 5605568 h 5641173"/>
              <a:gd name="connsiteX88" fmla="*/ 8370014 w 11243827"/>
              <a:gd name="connsiteY88" fmla="*/ 5609900 h 5641173"/>
              <a:gd name="connsiteX89" fmla="*/ 8330544 w 11243827"/>
              <a:gd name="connsiteY89" fmla="*/ 5590964 h 5641173"/>
              <a:gd name="connsiteX90" fmla="*/ 8314221 w 11243827"/>
              <a:gd name="connsiteY90" fmla="*/ 5587682 h 5641173"/>
              <a:gd name="connsiteX91" fmla="*/ 8305502 w 11243827"/>
              <a:gd name="connsiteY91" fmla="*/ 5584868 h 5641173"/>
              <a:gd name="connsiteX92" fmla="*/ 8304962 w 11243827"/>
              <a:gd name="connsiteY92" fmla="*/ 5584007 h 5641173"/>
              <a:gd name="connsiteX93" fmla="*/ 8276324 w 11243827"/>
              <a:gd name="connsiteY93" fmla="*/ 5588260 h 5641173"/>
              <a:gd name="connsiteX94" fmla="*/ 8272522 w 11243827"/>
              <a:gd name="connsiteY94" fmla="*/ 5587226 h 5641173"/>
              <a:gd name="connsiteX95" fmla="*/ 8253857 w 11243827"/>
              <a:gd name="connsiteY95" fmla="*/ 5592043 h 5641173"/>
              <a:gd name="connsiteX96" fmla="*/ 8244212 w 11243827"/>
              <a:gd name="connsiteY96" fmla="*/ 5593439 h 5641173"/>
              <a:gd name="connsiteX97" fmla="*/ 8241488 w 11243827"/>
              <a:gd name="connsiteY97" fmla="*/ 5596085 h 5641173"/>
              <a:gd name="connsiteX98" fmla="*/ 8227256 w 11243827"/>
              <a:gd name="connsiteY98" fmla="*/ 5597005 h 5641173"/>
              <a:gd name="connsiteX99" fmla="*/ 8225619 w 11243827"/>
              <a:gd name="connsiteY99" fmla="*/ 5596262 h 5641173"/>
              <a:gd name="connsiteX100" fmla="*/ 8213882 w 11243827"/>
              <a:gd name="connsiteY100" fmla="*/ 5600179 h 5641173"/>
              <a:gd name="connsiteX101" fmla="*/ 8204045 w 11243827"/>
              <a:gd name="connsiteY101" fmla="*/ 5607275 h 5641173"/>
              <a:gd name="connsiteX102" fmla="*/ 8082989 w 11243827"/>
              <a:gd name="connsiteY102" fmla="*/ 5603160 h 5641173"/>
              <a:gd name="connsiteX103" fmla="*/ 7976942 w 11243827"/>
              <a:gd name="connsiteY103" fmla="*/ 5598455 h 5641173"/>
              <a:gd name="connsiteX104" fmla="*/ 7950121 w 11243827"/>
              <a:gd name="connsiteY104" fmla="*/ 5590893 h 5641173"/>
              <a:gd name="connsiteX105" fmla="*/ 7727691 w 11243827"/>
              <a:gd name="connsiteY105" fmla="*/ 5621064 h 5641173"/>
              <a:gd name="connsiteX106" fmla="*/ 7685998 w 11243827"/>
              <a:gd name="connsiteY106" fmla="*/ 5615564 h 5641173"/>
              <a:gd name="connsiteX107" fmla="*/ 7649302 w 11243827"/>
              <a:gd name="connsiteY107" fmla="*/ 5626541 h 5641173"/>
              <a:gd name="connsiteX108" fmla="*/ 7634083 w 11243827"/>
              <a:gd name="connsiteY108" fmla="*/ 5620862 h 5641173"/>
              <a:gd name="connsiteX109" fmla="*/ 7631455 w 11243827"/>
              <a:gd name="connsiteY109" fmla="*/ 5619708 h 5641173"/>
              <a:gd name="connsiteX110" fmla="*/ 7620952 w 11243827"/>
              <a:gd name="connsiteY110" fmla="*/ 5618872 h 5641173"/>
              <a:gd name="connsiteX111" fmla="*/ 7617992 w 11243827"/>
              <a:gd name="connsiteY111" fmla="*/ 5613914 h 5641173"/>
              <a:gd name="connsiteX112" fmla="*/ 7602182 w 11243827"/>
              <a:gd name="connsiteY112" fmla="*/ 5609271 h 5641173"/>
              <a:gd name="connsiteX113" fmla="*/ 7582847 w 11243827"/>
              <a:gd name="connsiteY113" fmla="*/ 5609047 h 5641173"/>
              <a:gd name="connsiteX114" fmla="*/ 7514158 w 11243827"/>
              <a:gd name="connsiteY114" fmla="*/ 5607737 h 5641173"/>
              <a:gd name="connsiteX115" fmla="*/ 7502955 w 11243827"/>
              <a:gd name="connsiteY115" fmla="*/ 5610415 h 5641173"/>
              <a:gd name="connsiteX116" fmla="*/ 7466391 w 11243827"/>
              <a:gd name="connsiteY116" fmla="*/ 5605949 h 5641173"/>
              <a:gd name="connsiteX117" fmla="*/ 7433806 w 11243827"/>
              <a:gd name="connsiteY117" fmla="*/ 5604945 h 5641173"/>
              <a:gd name="connsiteX118" fmla="*/ 7412693 w 11243827"/>
              <a:gd name="connsiteY118" fmla="*/ 5607075 h 5641173"/>
              <a:gd name="connsiteX119" fmla="*/ 7407159 w 11243827"/>
              <a:gd name="connsiteY119" fmla="*/ 5605310 h 5641173"/>
              <a:gd name="connsiteX120" fmla="*/ 7385900 w 11243827"/>
              <a:gd name="connsiteY120" fmla="*/ 5604171 h 5641173"/>
              <a:gd name="connsiteX121" fmla="*/ 7375071 w 11243827"/>
              <a:gd name="connsiteY121" fmla="*/ 5606788 h 5641173"/>
              <a:gd name="connsiteX122" fmla="*/ 7364382 w 11243827"/>
              <a:gd name="connsiteY122" fmla="*/ 5600762 h 5641173"/>
              <a:gd name="connsiteX123" fmla="*/ 7361770 w 11243827"/>
              <a:gd name="connsiteY123" fmla="*/ 5596347 h 5641173"/>
              <a:gd name="connsiteX124" fmla="*/ 7346641 w 11243827"/>
              <a:gd name="connsiteY124" fmla="*/ 5598329 h 5641173"/>
              <a:gd name="connsiteX125" fmla="*/ 7334238 w 11243827"/>
              <a:gd name="connsiteY125" fmla="*/ 5594014 h 5641173"/>
              <a:gd name="connsiteX126" fmla="*/ 7323426 w 11243827"/>
              <a:gd name="connsiteY126" fmla="*/ 5596835 h 5641173"/>
              <a:gd name="connsiteX127" fmla="*/ 7318938 w 11243827"/>
              <a:gd name="connsiteY127" fmla="*/ 5596200 h 5641173"/>
              <a:gd name="connsiteX128" fmla="*/ 7307784 w 11243827"/>
              <a:gd name="connsiteY128" fmla="*/ 5594065 h 5641173"/>
              <a:gd name="connsiteX129" fmla="*/ 7288540 w 11243827"/>
              <a:gd name="connsiteY129" fmla="*/ 5589320 h 5641173"/>
              <a:gd name="connsiteX130" fmla="*/ 7282537 w 11243827"/>
              <a:gd name="connsiteY130" fmla="*/ 5588660 h 5641173"/>
              <a:gd name="connsiteX131" fmla="*/ 7269466 w 11243827"/>
              <a:gd name="connsiteY131" fmla="*/ 5581404 h 5641173"/>
              <a:gd name="connsiteX132" fmla="*/ 7244165 w 11243827"/>
              <a:gd name="connsiteY132" fmla="*/ 5575200 h 5641173"/>
              <a:gd name="connsiteX133" fmla="*/ 7199619 w 11243827"/>
              <a:gd name="connsiteY133" fmla="*/ 5553550 h 5641173"/>
              <a:gd name="connsiteX134" fmla="*/ 7173434 w 11243827"/>
              <a:gd name="connsiteY134" fmla="*/ 5543219 h 5641173"/>
              <a:gd name="connsiteX135" fmla="*/ 7155718 w 11243827"/>
              <a:gd name="connsiteY135" fmla="*/ 5533697 h 5641173"/>
              <a:gd name="connsiteX136" fmla="*/ 7103430 w 11243827"/>
              <a:gd name="connsiteY136" fmla="*/ 5520249 h 5641173"/>
              <a:gd name="connsiteX137" fmla="*/ 7013746 w 11243827"/>
              <a:gd name="connsiteY137" fmla="*/ 5502470 h 5641173"/>
              <a:gd name="connsiteX138" fmla="*/ 6995379 w 11243827"/>
              <a:gd name="connsiteY138" fmla="*/ 5497693 h 5641173"/>
              <a:gd name="connsiteX139" fmla="*/ 6982475 w 11243827"/>
              <a:gd name="connsiteY139" fmla="*/ 5489641 h 5641173"/>
              <a:gd name="connsiteX140" fmla="*/ 6981994 w 11243827"/>
              <a:gd name="connsiteY140" fmla="*/ 5484335 h 5641173"/>
              <a:gd name="connsiteX141" fmla="*/ 6972355 w 11243827"/>
              <a:gd name="connsiteY141" fmla="*/ 5481074 h 5641173"/>
              <a:gd name="connsiteX142" fmla="*/ 6970394 w 11243827"/>
              <a:gd name="connsiteY142" fmla="*/ 5479383 h 5641173"/>
              <a:gd name="connsiteX143" fmla="*/ 6958543 w 11243827"/>
              <a:gd name="connsiteY143" fmla="*/ 5470507 h 5641173"/>
              <a:gd name="connsiteX144" fmla="*/ 6918276 w 11243827"/>
              <a:gd name="connsiteY144" fmla="*/ 5472034 h 5641173"/>
              <a:gd name="connsiteX145" fmla="*/ 6881046 w 11243827"/>
              <a:gd name="connsiteY145" fmla="*/ 5457070 h 5641173"/>
              <a:gd name="connsiteX146" fmla="*/ 6752164 w 11243827"/>
              <a:gd name="connsiteY146" fmla="*/ 5425021 h 5641173"/>
              <a:gd name="connsiteX147" fmla="*/ 6724964 w 11243827"/>
              <a:gd name="connsiteY147" fmla="*/ 5414071 h 5641173"/>
              <a:gd name="connsiteX148" fmla="*/ 6683286 w 11243827"/>
              <a:gd name="connsiteY148" fmla="*/ 5432830 h 5641173"/>
              <a:gd name="connsiteX149" fmla="*/ 6644277 w 11243827"/>
              <a:gd name="connsiteY149" fmla="*/ 5429684 h 5641173"/>
              <a:gd name="connsiteX150" fmla="*/ 6532914 w 11243827"/>
              <a:gd name="connsiteY150" fmla="*/ 5431205 h 5641173"/>
              <a:gd name="connsiteX151" fmla="*/ 6307459 w 11243827"/>
              <a:gd name="connsiteY151" fmla="*/ 5467087 h 5641173"/>
              <a:gd name="connsiteX152" fmla="*/ 6196243 w 11243827"/>
              <a:gd name="connsiteY152" fmla="*/ 5515042 h 5641173"/>
              <a:gd name="connsiteX153" fmla="*/ 6099124 w 11243827"/>
              <a:gd name="connsiteY153" fmla="*/ 5516848 h 5641173"/>
              <a:gd name="connsiteX154" fmla="*/ 6016077 w 11243827"/>
              <a:gd name="connsiteY154" fmla="*/ 5528642 h 5641173"/>
              <a:gd name="connsiteX155" fmla="*/ 6004389 w 11243827"/>
              <a:gd name="connsiteY155" fmla="*/ 5531206 h 5641173"/>
              <a:gd name="connsiteX156" fmla="*/ 5933945 w 11243827"/>
              <a:gd name="connsiteY156" fmla="*/ 5538840 h 5641173"/>
              <a:gd name="connsiteX157" fmla="*/ 5883936 w 11243827"/>
              <a:gd name="connsiteY157" fmla="*/ 5553807 h 5641173"/>
              <a:gd name="connsiteX158" fmla="*/ 5798331 w 11243827"/>
              <a:gd name="connsiteY158" fmla="*/ 5564248 h 5641173"/>
              <a:gd name="connsiteX159" fmla="*/ 5712738 w 11243827"/>
              <a:gd name="connsiteY159" fmla="*/ 5573120 h 5641173"/>
              <a:gd name="connsiteX160" fmla="*/ 5681342 w 11243827"/>
              <a:gd name="connsiteY160" fmla="*/ 5575621 h 5641173"/>
              <a:gd name="connsiteX161" fmla="*/ 5627167 w 11243827"/>
              <a:gd name="connsiteY161" fmla="*/ 5583215 h 5641173"/>
              <a:gd name="connsiteX162" fmla="*/ 5591414 w 11243827"/>
              <a:gd name="connsiteY162" fmla="*/ 5587695 h 5641173"/>
              <a:gd name="connsiteX163" fmla="*/ 5583028 w 11243827"/>
              <a:gd name="connsiteY163" fmla="*/ 5580877 h 5641173"/>
              <a:gd name="connsiteX164" fmla="*/ 5549426 w 11243827"/>
              <a:gd name="connsiteY164" fmla="*/ 5582858 h 5641173"/>
              <a:gd name="connsiteX165" fmla="*/ 5519999 w 11243827"/>
              <a:gd name="connsiteY165" fmla="*/ 5592246 h 5641173"/>
              <a:gd name="connsiteX166" fmla="*/ 5480028 w 11243827"/>
              <a:gd name="connsiteY166" fmla="*/ 5597282 h 5641173"/>
              <a:gd name="connsiteX167" fmla="*/ 5456175 w 11243827"/>
              <a:gd name="connsiteY167" fmla="*/ 5600371 h 5641173"/>
              <a:gd name="connsiteX168" fmla="*/ 5388463 w 11243827"/>
              <a:gd name="connsiteY168" fmla="*/ 5602638 h 5641173"/>
              <a:gd name="connsiteX169" fmla="*/ 5265898 w 11243827"/>
              <a:gd name="connsiteY169" fmla="*/ 5591830 h 5641173"/>
              <a:gd name="connsiteX170" fmla="*/ 5231231 w 11243827"/>
              <a:gd name="connsiteY170" fmla="*/ 5592790 h 5641173"/>
              <a:gd name="connsiteX171" fmla="*/ 5226996 w 11243827"/>
              <a:gd name="connsiteY171" fmla="*/ 5595040 h 5641173"/>
              <a:gd name="connsiteX172" fmla="*/ 5175988 w 11243827"/>
              <a:gd name="connsiteY172" fmla="*/ 5588131 h 5641173"/>
              <a:gd name="connsiteX173" fmla="*/ 5107470 w 11243827"/>
              <a:gd name="connsiteY173" fmla="*/ 5594771 h 5641173"/>
              <a:gd name="connsiteX174" fmla="*/ 5027868 w 11243827"/>
              <a:gd name="connsiteY174" fmla="*/ 5605624 h 5641173"/>
              <a:gd name="connsiteX175" fmla="*/ 5007324 w 11243827"/>
              <a:gd name="connsiteY175" fmla="*/ 5609209 h 5641173"/>
              <a:gd name="connsiteX176" fmla="*/ 4952559 w 11243827"/>
              <a:gd name="connsiteY176" fmla="*/ 5611402 h 5641173"/>
              <a:gd name="connsiteX177" fmla="*/ 4826081 w 11243827"/>
              <a:gd name="connsiteY177" fmla="*/ 5616191 h 5641173"/>
              <a:gd name="connsiteX178" fmla="*/ 4823501 w 11243827"/>
              <a:gd name="connsiteY178" fmla="*/ 5619174 h 5641173"/>
              <a:gd name="connsiteX179" fmla="*/ 4813093 w 11243827"/>
              <a:gd name="connsiteY179" fmla="*/ 5620026 h 5641173"/>
              <a:gd name="connsiteX180" fmla="*/ 4810563 w 11243827"/>
              <a:gd name="connsiteY180" fmla="*/ 5620787 h 5641173"/>
              <a:gd name="connsiteX181" fmla="*/ 4795818 w 11243827"/>
              <a:gd name="connsiteY181" fmla="*/ 5624618 h 5641173"/>
              <a:gd name="connsiteX182" fmla="*/ 4758404 w 11243827"/>
              <a:gd name="connsiteY182" fmla="*/ 5619510 h 5641173"/>
              <a:gd name="connsiteX183" fmla="*/ 4717254 w 11243827"/>
              <a:gd name="connsiteY183" fmla="*/ 5624155 h 5641173"/>
              <a:gd name="connsiteX184" fmla="*/ 4591958 w 11243827"/>
              <a:gd name="connsiteY184" fmla="*/ 5624710 h 5641173"/>
              <a:gd name="connsiteX185" fmla="*/ 4476215 w 11243827"/>
              <a:gd name="connsiteY185" fmla="*/ 5628210 h 5641173"/>
              <a:gd name="connsiteX186" fmla="*/ 4425193 w 11243827"/>
              <a:gd name="connsiteY186" fmla="*/ 5627414 h 5641173"/>
              <a:gd name="connsiteX187" fmla="*/ 4383866 w 11243827"/>
              <a:gd name="connsiteY187" fmla="*/ 5626546 h 5641173"/>
              <a:gd name="connsiteX188" fmla="*/ 4385596 w 11243827"/>
              <a:gd name="connsiteY188" fmla="*/ 5634646 h 5641173"/>
              <a:gd name="connsiteX189" fmla="*/ 4360864 w 11243827"/>
              <a:gd name="connsiteY189" fmla="*/ 5641173 h 5641173"/>
              <a:gd name="connsiteX190" fmla="*/ 4328321 w 11243827"/>
              <a:gd name="connsiteY190" fmla="*/ 5626332 h 5641173"/>
              <a:gd name="connsiteX191" fmla="*/ 4309842 w 11243827"/>
              <a:gd name="connsiteY191" fmla="*/ 5626471 h 5641173"/>
              <a:gd name="connsiteX192" fmla="*/ 4277424 w 11243827"/>
              <a:gd name="connsiteY192" fmla="*/ 5631598 h 5641173"/>
              <a:gd name="connsiteX193" fmla="*/ 4266627 w 11243827"/>
              <a:gd name="connsiteY193" fmla="*/ 5633969 h 5641173"/>
              <a:gd name="connsiteX194" fmla="*/ 4185525 w 11243827"/>
              <a:gd name="connsiteY194" fmla="*/ 5617508 h 5641173"/>
              <a:gd name="connsiteX195" fmla="*/ 4177617 w 11243827"/>
              <a:gd name="connsiteY195" fmla="*/ 5610903 h 5641173"/>
              <a:gd name="connsiteX196" fmla="*/ 4136948 w 11243827"/>
              <a:gd name="connsiteY196" fmla="*/ 5608031 h 5641173"/>
              <a:gd name="connsiteX197" fmla="*/ 4132323 w 11243827"/>
              <a:gd name="connsiteY197" fmla="*/ 5609784 h 5641173"/>
              <a:gd name="connsiteX198" fmla="*/ 4098620 w 11243827"/>
              <a:gd name="connsiteY198" fmla="*/ 5599672 h 5641173"/>
              <a:gd name="connsiteX199" fmla="*/ 3963475 w 11243827"/>
              <a:gd name="connsiteY199" fmla="*/ 5581841 h 5641173"/>
              <a:gd name="connsiteX200" fmla="*/ 3703613 w 11243827"/>
              <a:gd name="connsiteY200" fmla="*/ 5572482 h 5641173"/>
              <a:gd name="connsiteX201" fmla="*/ 3432987 w 11243827"/>
              <a:gd name="connsiteY201" fmla="*/ 5545768 h 5641173"/>
              <a:gd name="connsiteX202" fmla="*/ 3176381 w 11243827"/>
              <a:gd name="connsiteY202" fmla="*/ 5556110 h 5641173"/>
              <a:gd name="connsiteX203" fmla="*/ 2710156 w 11243827"/>
              <a:gd name="connsiteY203" fmla="*/ 5527517 h 5641173"/>
              <a:gd name="connsiteX204" fmla="*/ 2550206 w 11243827"/>
              <a:gd name="connsiteY204" fmla="*/ 5524958 h 5641173"/>
              <a:gd name="connsiteX205" fmla="*/ 2443041 w 11243827"/>
              <a:gd name="connsiteY205" fmla="*/ 5523990 h 5641173"/>
              <a:gd name="connsiteX206" fmla="*/ 2435613 w 11243827"/>
              <a:gd name="connsiteY206" fmla="*/ 5526704 h 5641173"/>
              <a:gd name="connsiteX207" fmla="*/ 2405682 w 11243827"/>
              <a:gd name="connsiteY207" fmla="*/ 5528307 h 5641173"/>
              <a:gd name="connsiteX208" fmla="*/ 2397487 w 11243827"/>
              <a:gd name="connsiteY208" fmla="*/ 5540337 h 5641173"/>
              <a:gd name="connsiteX209" fmla="*/ 2297454 w 11243827"/>
              <a:gd name="connsiteY209" fmla="*/ 5550765 h 5641173"/>
              <a:gd name="connsiteX210" fmla="*/ 2056700 w 11243827"/>
              <a:gd name="connsiteY210" fmla="*/ 5555489 h 5641173"/>
              <a:gd name="connsiteX211" fmla="*/ 1878530 w 11243827"/>
              <a:gd name="connsiteY211" fmla="*/ 5535330 h 5641173"/>
              <a:gd name="connsiteX212" fmla="*/ 1859292 w 11243827"/>
              <a:gd name="connsiteY212" fmla="*/ 5535461 h 5641173"/>
              <a:gd name="connsiteX213" fmla="*/ 1835626 w 11243827"/>
              <a:gd name="connsiteY213" fmla="*/ 5533793 h 5641173"/>
              <a:gd name="connsiteX214" fmla="*/ 1798939 w 11243827"/>
              <a:gd name="connsiteY214" fmla="*/ 5540285 h 5641173"/>
              <a:gd name="connsiteX215" fmla="*/ 1779046 w 11243827"/>
              <a:gd name="connsiteY215" fmla="*/ 5549949 h 5641173"/>
              <a:gd name="connsiteX216" fmla="*/ 1772421 w 11243827"/>
              <a:gd name="connsiteY216" fmla="*/ 5549018 h 5641173"/>
              <a:gd name="connsiteX217" fmla="*/ 1772052 w 11243827"/>
              <a:gd name="connsiteY217" fmla="*/ 5545689 h 5641173"/>
              <a:gd name="connsiteX218" fmla="*/ 1711543 w 11243827"/>
              <a:gd name="connsiteY218" fmla="*/ 5534558 h 5641173"/>
              <a:gd name="connsiteX219" fmla="*/ 1631462 w 11243827"/>
              <a:gd name="connsiteY219" fmla="*/ 5491807 h 5641173"/>
              <a:gd name="connsiteX220" fmla="*/ 1538763 w 11243827"/>
              <a:gd name="connsiteY220" fmla="*/ 5482781 h 5641173"/>
              <a:gd name="connsiteX221" fmla="*/ 1501533 w 11243827"/>
              <a:gd name="connsiteY221" fmla="*/ 5467817 h 5641173"/>
              <a:gd name="connsiteX222" fmla="*/ 1461266 w 11243827"/>
              <a:gd name="connsiteY222" fmla="*/ 5469343 h 5641173"/>
              <a:gd name="connsiteX223" fmla="*/ 1449415 w 11243827"/>
              <a:gd name="connsiteY223" fmla="*/ 5460467 h 5641173"/>
              <a:gd name="connsiteX224" fmla="*/ 1447454 w 11243827"/>
              <a:gd name="connsiteY224" fmla="*/ 5458776 h 5641173"/>
              <a:gd name="connsiteX225" fmla="*/ 1437814 w 11243827"/>
              <a:gd name="connsiteY225" fmla="*/ 5455515 h 5641173"/>
              <a:gd name="connsiteX226" fmla="*/ 1437334 w 11243827"/>
              <a:gd name="connsiteY226" fmla="*/ 5450209 h 5641173"/>
              <a:gd name="connsiteX227" fmla="*/ 1424429 w 11243827"/>
              <a:gd name="connsiteY227" fmla="*/ 5442157 h 5641173"/>
              <a:gd name="connsiteX228" fmla="*/ 1406063 w 11243827"/>
              <a:gd name="connsiteY228" fmla="*/ 5437380 h 5641173"/>
              <a:gd name="connsiteX229" fmla="*/ 1316379 w 11243827"/>
              <a:gd name="connsiteY229" fmla="*/ 5419601 h 5641173"/>
              <a:gd name="connsiteX230" fmla="*/ 1264090 w 11243827"/>
              <a:gd name="connsiteY230" fmla="*/ 5406153 h 5641173"/>
              <a:gd name="connsiteX231" fmla="*/ 1246374 w 11243827"/>
              <a:gd name="connsiteY231" fmla="*/ 5396631 h 5641173"/>
              <a:gd name="connsiteX232" fmla="*/ 1220190 w 11243827"/>
              <a:gd name="connsiteY232" fmla="*/ 5386301 h 5641173"/>
              <a:gd name="connsiteX233" fmla="*/ 1175643 w 11243827"/>
              <a:gd name="connsiteY233" fmla="*/ 5364651 h 5641173"/>
              <a:gd name="connsiteX234" fmla="*/ 1150342 w 11243827"/>
              <a:gd name="connsiteY234" fmla="*/ 5358447 h 5641173"/>
              <a:gd name="connsiteX235" fmla="*/ 1112024 w 11243827"/>
              <a:gd name="connsiteY235" fmla="*/ 5345786 h 5641173"/>
              <a:gd name="connsiteX236" fmla="*/ 1100870 w 11243827"/>
              <a:gd name="connsiteY236" fmla="*/ 5343651 h 5641173"/>
              <a:gd name="connsiteX237" fmla="*/ 1096383 w 11243827"/>
              <a:gd name="connsiteY237" fmla="*/ 5343015 h 5641173"/>
              <a:gd name="connsiteX238" fmla="*/ 1058039 w 11243827"/>
              <a:gd name="connsiteY238" fmla="*/ 5343504 h 5641173"/>
              <a:gd name="connsiteX239" fmla="*/ 1055426 w 11243827"/>
              <a:gd name="connsiteY239" fmla="*/ 5339088 h 5641173"/>
              <a:gd name="connsiteX240" fmla="*/ 1044738 w 11243827"/>
              <a:gd name="connsiteY240" fmla="*/ 5333063 h 5641173"/>
              <a:gd name="connsiteX241" fmla="*/ 1033909 w 11243827"/>
              <a:gd name="connsiteY241" fmla="*/ 5335680 h 5641173"/>
              <a:gd name="connsiteX242" fmla="*/ 1012649 w 11243827"/>
              <a:gd name="connsiteY242" fmla="*/ 5334541 h 5641173"/>
              <a:gd name="connsiteX243" fmla="*/ 1007115 w 11243827"/>
              <a:gd name="connsiteY243" fmla="*/ 5332775 h 5641173"/>
              <a:gd name="connsiteX244" fmla="*/ 987447 w 11243827"/>
              <a:gd name="connsiteY244" fmla="*/ 5346462 h 5641173"/>
              <a:gd name="connsiteX245" fmla="*/ 953418 w 11243827"/>
              <a:gd name="connsiteY245" fmla="*/ 5333901 h 5641173"/>
              <a:gd name="connsiteX246" fmla="*/ 916854 w 11243827"/>
              <a:gd name="connsiteY246" fmla="*/ 5329435 h 5641173"/>
              <a:gd name="connsiteX247" fmla="*/ 905651 w 11243827"/>
              <a:gd name="connsiteY247" fmla="*/ 5332114 h 5641173"/>
              <a:gd name="connsiteX248" fmla="*/ 838405 w 11243827"/>
              <a:gd name="connsiteY248" fmla="*/ 5339470 h 5641173"/>
              <a:gd name="connsiteX249" fmla="*/ 817627 w 11243827"/>
              <a:gd name="connsiteY249" fmla="*/ 5330580 h 5641173"/>
              <a:gd name="connsiteX250" fmla="*/ 801817 w 11243827"/>
              <a:gd name="connsiteY250" fmla="*/ 5325937 h 5641173"/>
              <a:gd name="connsiteX251" fmla="*/ 798857 w 11243827"/>
              <a:gd name="connsiteY251" fmla="*/ 5320979 h 5641173"/>
              <a:gd name="connsiteX252" fmla="*/ 788354 w 11243827"/>
              <a:gd name="connsiteY252" fmla="*/ 5320143 h 5641173"/>
              <a:gd name="connsiteX253" fmla="*/ 785726 w 11243827"/>
              <a:gd name="connsiteY253" fmla="*/ 5318989 h 5641173"/>
              <a:gd name="connsiteX254" fmla="*/ 770507 w 11243827"/>
              <a:gd name="connsiteY254" fmla="*/ 5313309 h 5641173"/>
              <a:gd name="connsiteX255" fmla="*/ 733810 w 11243827"/>
              <a:gd name="connsiteY255" fmla="*/ 5324286 h 5641173"/>
              <a:gd name="connsiteX256" fmla="*/ 692117 w 11243827"/>
              <a:gd name="connsiteY256" fmla="*/ 5318786 h 5641173"/>
              <a:gd name="connsiteX257" fmla="*/ 574943 w 11243827"/>
              <a:gd name="connsiteY257" fmla="*/ 5327578 h 5641173"/>
              <a:gd name="connsiteX258" fmla="*/ 441302 w 11243827"/>
              <a:gd name="connsiteY258" fmla="*/ 5307062 h 5641173"/>
              <a:gd name="connsiteX259" fmla="*/ 336819 w 11243827"/>
              <a:gd name="connsiteY259" fmla="*/ 5336690 h 5641173"/>
              <a:gd name="connsiteX260" fmla="*/ 270932 w 11243827"/>
              <a:gd name="connsiteY260" fmla="*/ 5345451 h 5641173"/>
              <a:gd name="connsiteX261" fmla="*/ 194189 w 11243827"/>
              <a:gd name="connsiteY261" fmla="*/ 5343588 h 5641173"/>
              <a:gd name="connsiteX262" fmla="*/ 192552 w 11243827"/>
              <a:gd name="connsiteY262" fmla="*/ 5342845 h 5641173"/>
              <a:gd name="connsiteX263" fmla="*/ 178320 w 11243827"/>
              <a:gd name="connsiteY263" fmla="*/ 5343766 h 5641173"/>
              <a:gd name="connsiteX264" fmla="*/ 175596 w 11243827"/>
              <a:gd name="connsiteY264" fmla="*/ 5346411 h 5641173"/>
              <a:gd name="connsiteX265" fmla="*/ 147287 w 11243827"/>
              <a:gd name="connsiteY265" fmla="*/ 5352625 h 5641173"/>
              <a:gd name="connsiteX266" fmla="*/ 114847 w 11243827"/>
              <a:gd name="connsiteY266" fmla="*/ 5355844 h 5641173"/>
              <a:gd name="connsiteX267" fmla="*/ 114306 w 11243827"/>
              <a:gd name="connsiteY267" fmla="*/ 5354983 h 5641173"/>
              <a:gd name="connsiteX268" fmla="*/ 89264 w 11243827"/>
              <a:gd name="connsiteY268" fmla="*/ 5348886 h 5641173"/>
              <a:gd name="connsiteX269" fmla="*/ 49794 w 11243827"/>
              <a:gd name="connsiteY269" fmla="*/ 5329950 h 5641173"/>
              <a:gd name="connsiteX270" fmla="*/ 19924 w 11243827"/>
              <a:gd name="connsiteY270" fmla="*/ 5334282 h 5641173"/>
              <a:gd name="connsiteX271" fmla="*/ 13819 w 11243827"/>
              <a:gd name="connsiteY271" fmla="*/ 5334653 h 5641173"/>
              <a:gd name="connsiteX272" fmla="*/ 13657 w 11243827"/>
              <a:gd name="connsiteY272" fmla="*/ 5334455 h 5641173"/>
              <a:gd name="connsiteX273" fmla="*/ 7139 w 11243827"/>
              <a:gd name="connsiteY273" fmla="*/ 5334438 h 5641173"/>
              <a:gd name="connsiteX274" fmla="*/ 2684 w 11243827"/>
              <a:gd name="connsiteY274" fmla="*/ 5335333 h 5641173"/>
              <a:gd name="connsiteX275" fmla="*/ 0 w 11243827"/>
              <a:gd name="connsiteY275" fmla="*/ 5335496 h 5641173"/>
              <a:gd name="connsiteX276" fmla="*/ 0 w 11243827"/>
              <a:gd name="connsiteY276" fmla="*/ 10592 h 5641173"/>
              <a:gd name="connsiteX277" fmla="*/ 11243827 w 11243827"/>
              <a:gd name="connsiteY277" fmla="*/ 0 h 564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1243827" h="5641173">
                <a:moveTo>
                  <a:pt x="11243827" y="0"/>
                </a:moveTo>
                <a:lnTo>
                  <a:pt x="11243827" y="5209610"/>
                </a:lnTo>
                <a:lnTo>
                  <a:pt x="11240675" y="5210442"/>
                </a:lnTo>
                <a:cubicBezTo>
                  <a:pt x="11212687" y="5216721"/>
                  <a:pt x="11197241" y="5217028"/>
                  <a:pt x="11179959" y="5221199"/>
                </a:cubicBezTo>
                <a:cubicBezTo>
                  <a:pt x="11151979" y="5230882"/>
                  <a:pt x="11122378" y="5252850"/>
                  <a:pt x="11105493" y="5259905"/>
                </a:cubicBezTo>
                <a:lnTo>
                  <a:pt x="11078640" y="5263531"/>
                </a:lnTo>
                <a:lnTo>
                  <a:pt x="11079616" y="5270380"/>
                </a:lnTo>
                <a:lnTo>
                  <a:pt x="11069641" y="5270884"/>
                </a:lnTo>
                <a:lnTo>
                  <a:pt x="11047377" y="5271051"/>
                </a:lnTo>
                <a:cubicBezTo>
                  <a:pt x="11033483" y="5272087"/>
                  <a:pt x="10994850" y="5270445"/>
                  <a:pt x="10980705" y="5272951"/>
                </a:cubicBezTo>
                <a:cubicBezTo>
                  <a:pt x="10976625" y="5280257"/>
                  <a:pt x="10970327" y="5284239"/>
                  <a:pt x="10962514" y="5286084"/>
                </a:cubicBezTo>
                <a:lnTo>
                  <a:pt x="10945307" y="5286290"/>
                </a:lnTo>
                <a:lnTo>
                  <a:pt x="10845516" y="5303894"/>
                </a:lnTo>
                <a:lnTo>
                  <a:pt x="10831795" y="5305210"/>
                </a:lnTo>
                <a:lnTo>
                  <a:pt x="10824365" y="5311111"/>
                </a:lnTo>
                <a:cubicBezTo>
                  <a:pt x="10818692" y="5312290"/>
                  <a:pt x="10802397" y="5311529"/>
                  <a:pt x="10797756" y="5312285"/>
                </a:cubicBezTo>
                <a:lnTo>
                  <a:pt x="10796525" y="5315645"/>
                </a:lnTo>
                <a:cubicBezTo>
                  <a:pt x="10781742" y="5321013"/>
                  <a:pt x="10726138" y="5338890"/>
                  <a:pt x="10709063" y="5344492"/>
                </a:cubicBezTo>
                <a:cubicBezTo>
                  <a:pt x="10705652" y="5339328"/>
                  <a:pt x="10698014" y="5347484"/>
                  <a:pt x="10694078" y="5349258"/>
                </a:cubicBezTo>
                <a:cubicBezTo>
                  <a:pt x="10693469" y="5345779"/>
                  <a:pt x="10683941" y="5344718"/>
                  <a:pt x="10681131" y="5347812"/>
                </a:cubicBezTo>
                <a:cubicBezTo>
                  <a:pt x="10614153" y="5364782"/>
                  <a:pt x="10647679" y="5329716"/>
                  <a:pt x="10609448" y="5351931"/>
                </a:cubicBezTo>
                <a:cubicBezTo>
                  <a:pt x="10602685" y="5353403"/>
                  <a:pt x="10597204" y="5352000"/>
                  <a:pt x="10592397" y="5349402"/>
                </a:cubicBezTo>
                <a:lnTo>
                  <a:pt x="10585227" y="5344063"/>
                </a:lnTo>
                <a:lnTo>
                  <a:pt x="10557472" y="5354151"/>
                </a:lnTo>
                <a:cubicBezTo>
                  <a:pt x="10543800" y="5357667"/>
                  <a:pt x="10529411" y="5359999"/>
                  <a:pt x="10514646" y="5361064"/>
                </a:cubicBezTo>
                <a:cubicBezTo>
                  <a:pt x="10511333" y="5353956"/>
                  <a:pt x="10499744" y="5364054"/>
                  <a:pt x="10494292" y="5366054"/>
                </a:cubicBezTo>
                <a:cubicBezTo>
                  <a:pt x="10494236" y="5361412"/>
                  <a:pt x="10482156" y="5359187"/>
                  <a:pt x="10477869" y="5363025"/>
                </a:cubicBezTo>
                <a:cubicBezTo>
                  <a:pt x="10387782" y="5379617"/>
                  <a:pt x="10438473" y="5336257"/>
                  <a:pt x="10384411" y="5362257"/>
                </a:cubicBezTo>
                <a:cubicBezTo>
                  <a:pt x="10375368" y="5363613"/>
                  <a:pt x="10368582" y="5361287"/>
                  <a:pt x="10362921" y="5357444"/>
                </a:cubicBezTo>
                <a:lnTo>
                  <a:pt x="10352736" y="5347851"/>
                </a:lnTo>
                <a:lnTo>
                  <a:pt x="10344754" y="5351272"/>
                </a:lnTo>
                <a:cubicBezTo>
                  <a:pt x="10314632" y="5351540"/>
                  <a:pt x="10305751" y="5341709"/>
                  <a:pt x="10288226" y="5351613"/>
                </a:cubicBezTo>
                <a:cubicBezTo>
                  <a:pt x="10262327" y="5331026"/>
                  <a:pt x="10271048" y="5349560"/>
                  <a:pt x="10251350" y="5352711"/>
                </a:cubicBezTo>
                <a:cubicBezTo>
                  <a:pt x="10235810" y="5356816"/>
                  <a:pt x="10264339" y="5364714"/>
                  <a:pt x="10249108" y="5365881"/>
                </a:cubicBezTo>
                <a:cubicBezTo>
                  <a:pt x="10232632" y="5360566"/>
                  <a:pt x="10233406" y="5377073"/>
                  <a:pt x="10216272" y="5370573"/>
                </a:cubicBezTo>
                <a:cubicBezTo>
                  <a:pt x="10220434" y="5358137"/>
                  <a:pt x="10182459" y="5372984"/>
                  <a:pt x="10181278" y="5362119"/>
                </a:cubicBezTo>
                <a:cubicBezTo>
                  <a:pt x="10166724" y="5377655"/>
                  <a:pt x="10159412" y="5358516"/>
                  <a:pt x="10140033" y="5363304"/>
                </a:cubicBezTo>
                <a:cubicBezTo>
                  <a:pt x="10130907" y="5369181"/>
                  <a:pt x="10124323" y="5370190"/>
                  <a:pt x="10115353" y="5363869"/>
                </a:cubicBezTo>
                <a:cubicBezTo>
                  <a:pt x="10073314" y="5392482"/>
                  <a:pt x="10089920" y="5365150"/>
                  <a:pt x="10050578" y="5376153"/>
                </a:cubicBezTo>
                <a:cubicBezTo>
                  <a:pt x="10016683" y="5387725"/>
                  <a:pt x="9978260" y="5395233"/>
                  <a:pt x="9945478" y="5422859"/>
                </a:cubicBezTo>
                <a:cubicBezTo>
                  <a:pt x="9939461" y="5430686"/>
                  <a:pt x="9924686" y="5433649"/>
                  <a:pt x="9912481" y="5429477"/>
                </a:cubicBezTo>
                <a:cubicBezTo>
                  <a:pt x="9910384" y="5428759"/>
                  <a:pt x="9908438" y="5427851"/>
                  <a:pt x="9906713" y="5426784"/>
                </a:cubicBezTo>
                <a:cubicBezTo>
                  <a:pt x="9878372" y="5431011"/>
                  <a:pt x="9774714" y="5449885"/>
                  <a:pt x="9742436" y="5454834"/>
                </a:cubicBezTo>
                <a:cubicBezTo>
                  <a:pt x="9739822" y="5444779"/>
                  <a:pt x="9723500" y="5462923"/>
                  <a:pt x="9713044" y="5456476"/>
                </a:cubicBezTo>
                <a:cubicBezTo>
                  <a:pt x="9705555" y="5450821"/>
                  <a:pt x="9698855" y="5455006"/>
                  <a:pt x="9691033" y="5455451"/>
                </a:cubicBezTo>
                <a:cubicBezTo>
                  <a:pt x="9680728" y="5451004"/>
                  <a:pt x="9647117" y="5459035"/>
                  <a:pt x="9638355" y="5464794"/>
                </a:cubicBezTo>
                <a:cubicBezTo>
                  <a:pt x="9617415" y="5484808"/>
                  <a:pt x="9569832" y="5469945"/>
                  <a:pt x="9552434" y="5485280"/>
                </a:cubicBezTo>
                <a:cubicBezTo>
                  <a:pt x="9546122" y="5487529"/>
                  <a:pt x="9539945" y="5488440"/>
                  <a:pt x="9533883" y="5488516"/>
                </a:cubicBezTo>
                <a:lnTo>
                  <a:pt x="9516916" y="5486828"/>
                </a:lnTo>
                <a:lnTo>
                  <a:pt x="9512093" y="5482541"/>
                </a:lnTo>
                <a:lnTo>
                  <a:pt x="9501725" y="5483603"/>
                </a:lnTo>
                <a:lnTo>
                  <a:pt x="9498754" y="5482951"/>
                </a:lnTo>
                <a:cubicBezTo>
                  <a:pt x="9493078" y="5481686"/>
                  <a:pt x="9487476" y="5480586"/>
                  <a:pt x="9481932" y="5480151"/>
                </a:cubicBezTo>
                <a:cubicBezTo>
                  <a:pt x="9489223" y="5501646"/>
                  <a:pt x="9435971" y="5479991"/>
                  <a:pt x="9451321" y="5497375"/>
                </a:cubicBezTo>
                <a:cubicBezTo>
                  <a:pt x="9422124" y="5498722"/>
                  <a:pt x="9444395" y="5514914"/>
                  <a:pt x="9409298" y="5499478"/>
                </a:cubicBezTo>
                <a:cubicBezTo>
                  <a:pt x="9363968" y="5517055"/>
                  <a:pt x="9350073" y="5507226"/>
                  <a:pt x="9303056" y="5519093"/>
                </a:cubicBezTo>
                <a:cubicBezTo>
                  <a:pt x="9272929" y="5515489"/>
                  <a:pt x="9242312" y="5519100"/>
                  <a:pt x="9229078" y="5524154"/>
                </a:cubicBezTo>
                <a:cubicBezTo>
                  <a:pt x="9244549" y="5484199"/>
                  <a:pt x="9198133" y="5512463"/>
                  <a:pt x="9165105" y="5532892"/>
                </a:cubicBezTo>
                <a:cubicBezTo>
                  <a:pt x="9128348" y="5546691"/>
                  <a:pt x="9105217" y="5601124"/>
                  <a:pt x="9077301" y="5580356"/>
                </a:cubicBezTo>
                <a:cubicBezTo>
                  <a:pt x="9034770" y="5585424"/>
                  <a:pt x="9004654" y="5606346"/>
                  <a:pt x="8960065" y="5597982"/>
                </a:cubicBezTo>
                <a:cubicBezTo>
                  <a:pt x="8958681" y="5601368"/>
                  <a:pt x="8956414" y="5604204"/>
                  <a:pt x="8953536" y="5606638"/>
                </a:cubicBezTo>
                <a:lnTo>
                  <a:pt x="8943907" y="5612541"/>
                </a:lnTo>
                <a:lnTo>
                  <a:pt x="8942046" y="5612112"/>
                </a:lnTo>
                <a:cubicBezTo>
                  <a:pt x="8934733" y="5612036"/>
                  <a:pt x="8930989" y="5613463"/>
                  <a:pt x="8928824" y="5615549"/>
                </a:cubicBezTo>
                <a:lnTo>
                  <a:pt x="8927294" y="5618607"/>
                </a:lnTo>
                <a:lnTo>
                  <a:pt x="8918651" y="5621688"/>
                </a:lnTo>
                <a:lnTo>
                  <a:pt x="8902772" y="5629703"/>
                </a:lnTo>
                <a:lnTo>
                  <a:pt x="8898724" y="5629379"/>
                </a:lnTo>
                <a:lnTo>
                  <a:pt x="8873099" y="5638628"/>
                </a:lnTo>
                <a:lnTo>
                  <a:pt x="8872234" y="5637889"/>
                </a:lnTo>
                <a:cubicBezTo>
                  <a:pt x="8869712" y="5636443"/>
                  <a:pt x="8866744" y="5635774"/>
                  <a:pt x="8862777" y="5636711"/>
                </a:cubicBezTo>
                <a:cubicBezTo>
                  <a:pt x="8861373" y="5622581"/>
                  <a:pt x="8857449" y="5632426"/>
                  <a:pt x="8845869" y="5636436"/>
                </a:cubicBezTo>
                <a:cubicBezTo>
                  <a:pt x="8841103" y="5615386"/>
                  <a:pt x="8812729" y="5634444"/>
                  <a:pt x="8800548" y="5625084"/>
                </a:cubicBezTo>
                <a:cubicBezTo>
                  <a:pt x="8792146" y="5628504"/>
                  <a:pt x="8783174" y="5631737"/>
                  <a:pt x="8773774" y="5634630"/>
                </a:cubicBezTo>
                <a:lnTo>
                  <a:pt x="8698255" y="5636083"/>
                </a:lnTo>
                <a:lnTo>
                  <a:pt x="8619167" y="5619130"/>
                </a:lnTo>
                <a:cubicBezTo>
                  <a:pt x="8589913" y="5618762"/>
                  <a:pt x="8564581" y="5612466"/>
                  <a:pt x="8539822" y="5616905"/>
                </a:cubicBezTo>
                <a:cubicBezTo>
                  <a:pt x="8529764" y="5612008"/>
                  <a:pt x="8520285" y="5610031"/>
                  <a:pt x="8511094" y="5617360"/>
                </a:cubicBezTo>
                <a:cubicBezTo>
                  <a:pt x="8483794" y="5614914"/>
                  <a:pt x="8477184" y="5604447"/>
                  <a:pt x="8459886" y="5612612"/>
                </a:cubicBezTo>
                <a:cubicBezTo>
                  <a:pt x="8444548" y="5595681"/>
                  <a:pt x="8443640" y="5602142"/>
                  <a:pt x="8436432" y="5606990"/>
                </a:cubicBezTo>
                <a:lnTo>
                  <a:pt x="8435403" y="5607336"/>
                </a:lnTo>
                <a:lnTo>
                  <a:pt x="8433307" y="5604917"/>
                </a:lnTo>
                <a:lnTo>
                  <a:pt x="8428968" y="5603796"/>
                </a:lnTo>
                <a:lnTo>
                  <a:pt x="8417124" y="5604518"/>
                </a:lnTo>
                <a:lnTo>
                  <a:pt x="8412669" y="5605413"/>
                </a:lnTo>
                <a:cubicBezTo>
                  <a:pt x="8409601" y="5605797"/>
                  <a:pt x="8407563" y="5605754"/>
                  <a:pt x="8406152" y="5605396"/>
                </a:cubicBezTo>
                <a:lnTo>
                  <a:pt x="8405989" y="5605197"/>
                </a:lnTo>
                <a:lnTo>
                  <a:pt x="8399884" y="5605568"/>
                </a:lnTo>
                <a:cubicBezTo>
                  <a:pt x="8389582" y="5606652"/>
                  <a:pt x="8379557" y="5608135"/>
                  <a:pt x="8370014" y="5609900"/>
                </a:cubicBezTo>
                <a:cubicBezTo>
                  <a:pt x="8361945" y="5598787"/>
                  <a:pt x="8326685" y="5611914"/>
                  <a:pt x="8330544" y="5590964"/>
                </a:cubicBezTo>
                <a:cubicBezTo>
                  <a:pt x="8317672" y="5592723"/>
                  <a:pt x="8309886" y="5601422"/>
                  <a:pt x="8314221" y="5587682"/>
                </a:cubicBezTo>
                <a:cubicBezTo>
                  <a:pt x="8309983" y="5587866"/>
                  <a:pt x="8307372" y="5586698"/>
                  <a:pt x="8305502" y="5584868"/>
                </a:cubicBezTo>
                <a:lnTo>
                  <a:pt x="8304962" y="5584007"/>
                </a:lnTo>
                <a:lnTo>
                  <a:pt x="8276324" y="5588260"/>
                </a:lnTo>
                <a:lnTo>
                  <a:pt x="8272522" y="5587226"/>
                </a:lnTo>
                <a:lnTo>
                  <a:pt x="8253857" y="5592043"/>
                </a:lnTo>
                <a:lnTo>
                  <a:pt x="8244212" y="5593439"/>
                </a:lnTo>
                <a:lnTo>
                  <a:pt x="8241488" y="5596085"/>
                </a:lnTo>
                <a:cubicBezTo>
                  <a:pt x="8238546" y="5597691"/>
                  <a:pt x="8234330" y="5598384"/>
                  <a:pt x="8227256" y="5597005"/>
                </a:cubicBezTo>
                <a:lnTo>
                  <a:pt x="8225619" y="5596262"/>
                </a:lnTo>
                <a:lnTo>
                  <a:pt x="8213882" y="5600179"/>
                </a:lnTo>
                <a:cubicBezTo>
                  <a:pt x="8210102" y="5601988"/>
                  <a:pt x="8206755" y="5604291"/>
                  <a:pt x="8204045" y="5607275"/>
                </a:cubicBezTo>
                <a:cubicBezTo>
                  <a:pt x="8164079" y="5591326"/>
                  <a:pt x="8126369" y="5605919"/>
                  <a:pt x="8082989" y="5603160"/>
                </a:cubicBezTo>
                <a:cubicBezTo>
                  <a:pt x="8034449" y="5606898"/>
                  <a:pt x="8008954" y="5596936"/>
                  <a:pt x="7976942" y="5598455"/>
                </a:cubicBezTo>
                <a:cubicBezTo>
                  <a:pt x="7962042" y="5600916"/>
                  <a:pt x="7941729" y="5599827"/>
                  <a:pt x="7950121" y="5590893"/>
                </a:cubicBezTo>
                <a:cubicBezTo>
                  <a:pt x="7904855" y="5610014"/>
                  <a:pt x="7778840" y="5612380"/>
                  <a:pt x="7727691" y="5621064"/>
                </a:cubicBezTo>
                <a:cubicBezTo>
                  <a:pt x="7699805" y="5600056"/>
                  <a:pt x="7714922" y="5619495"/>
                  <a:pt x="7685998" y="5615564"/>
                </a:cubicBezTo>
                <a:cubicBezTo>
                  <a:pt x="7693909" y="5634905"/>
                  <a:pt x="7650884" y="5604714"/>
                  <a:pt x="7649302" y="5626541"/>
                </a:cubicBezTo>
                <a:cubicBezTo>
                  <a:pt x="7644089" y="5625134"/>
                  <a:pt x="7639087" y="5623084"/>
                  <a:pt x="7634083" y="5620862"/>
                </a:cubicBezTo>
                <a:lnTo>
                  <a:pt x="7631455" y="5619708"/>
                </a:lnTo>
                <a:lnTo>
                  <a:pt x="7620952" y="5618872"/>
                </a:lnTo>
                <a:lnTo>
                  <a:pt x="7617992" y="5613914"/>
                </a:lnTo>
                <a:lnTo>
                  <a:pt x="7602182" y="5609271"/>
                </a:lnTo>
                <a:cubicBezTo>
                  <a:pt x="7596260" y="5608262"/>
                  <a:pt x="7589888" y="5608028"/>
                  <a:pt x="7582847" y="5609047"/>
                </a:cubicBezTo>
                <a:cubicBezTo>
                  <a:pt x="7565525" y="5617697"/>
                  <a:pt x="7538553" y="5607096"/>
                  <a:pt x="7514158" y="5607737"/>
                </a:cubicBezTo>
                <a:lnTo>
                  <a:pt x="7502955" y="5610415"/>
                </a:lnTo>
                <a:lnTo>
                  <a:pt x="7466391" y="5605949"/>
                </a:lnTo>
                <a:cubicBezTo>
                  <a:pt x="7455982" y="5605083"/>
                  <a:pt x="7445179" y="5604628"/>
                  <a:pt x="7433806" y="5604945"/>
                </a:cubicBezTo>
                <a:lnTo>
                  <a:pt x="7412693" y="5607075"/>
                </a:lnTo>
                <a:lnTo>
                  <a:pt x="7407159" y="5605310"/>
                </a:lnTo>
                <a:cubicBezTo>
                  <a:pt x="7397520" y="5605506"/>
                  <a:pt x="7384763" y="5611721"/>
                  <a:pt x="7385900" y="5604171"/>
                </a:cubicBezTo>
                <a:lnTo>
                  <a:pt x="7375071" y="5606788"/>
                </a:lnTo>
                <a:lnTo>
                  <a:pt x="7364382" y="5600762"/>
                </a:lnTo>
                <a:cubicBezTo>
                  <a:pt x="7363212" y="5599363"/>
                  <a:pt x="7362331" y="5597874"/>
                  <a:pt x="7361770" y="5596347"/>
                </a:cubicBezTo>
                <a:lnTo>
                  <a:pt x="7346641" y="5598329"/>
                </a:lnTo>
                <a:lnTo>
                  <a:pt x="7334238" y="5594014"/>
                </a:lnTo>
                <a:lnTo>
                  <a:pt x="7323426" y="5596835"/>
                </a:lnTo>
                <a:lnTo>
                  <a:pt x="7318938" y="5596200"/>
                </a:lnTo>
                <a:lnTo>
                  <a:pt x="7307784" y="5594065"/>
                </a:lnTo>
                <a:cubicBezTo>
                  <a:pt x="7302066" y="5592568"/>
                  <a:pt x="7295667" y="5590765"/>
                  <a:pt x="7288540" y="5589320"/>
                </a:cubicBezTo>
                <a:lnTo>
                  <a:pt x="7282537" y="5588660"/>
                </a:lnTo>
                <a:lnTo>
                  <a:pt x="7269466" y="5581404"/>
                </a:lnTo>
                <a:cubicBezTo>
                  <a:pt x="7259956" y="5575919"/>
                  <a:pt x="7252471" y="5572223"/>
                  <a:pt x="7244165" y="5575200"/>
                </a:cubicBezTo>
                <a:cubicBezTo>
                  <a:pt x="7230005" y="5568113"/>
                  <a:pt x="7220114" y="5548251"/>
                  <a:pt x="7199619" y="5553550"/>
                </a:cubicBezTo>
                <a:cubicBezTo>
                  <a:pt x="7205839" y="5544552"/>
                  <a:pt x="7176858" y="5552461"/>
                  <a:pt x="7173434" y="5543219"/>
                </a:cubicBezTo>
                <a:cubicBezTo>
                  <a:pt x="7171853" y="5535776"/>
                  <a:pt x="7162694" y="5536440"/>
                  <a:pt x="7155718" y="5533697"/>
                </a:cubicBezTo>
                <a:cubicBezTo>
                  <a:pt x="7150747" y="5526096"/>
                  <a:pt x="7115649" y="5519155"/>
                  <a:pt x="7103430" y="5520249"/>
                </a:cubicBezTo>
                <a:cubicBezTo>
                  <a:pt x="7068988" y="5527813"/>
                  <a:pt x="7041283" y="5497211"/>
                  <a:pt x="7013746" y="5502470"/>
                </a:cubicBezTo>
                <a:cubicBezTo>
                  <a:pt x="7006535" y="5501753"/>
                  <a:pt x="7000557" y="5500031"/>
                  <a:pt x="6995379" y="5497693"/>
                </a:cubicBezTo>
                <a:lnTo>
                  <a:pt x="6982475" y="5489641"/>
                </a:lnTo>
                <a:cubicBezTo>
                  <a:pt x="6982314" y="5487873"/>
                  <a:pt x="6982155" y="5486104"/>
                  <a:pt x="6981994" y="5484335"/>
                </a:cubicBezTo>
                <a:lnTo>
                  <a:pt x="6972355" y="5481074"/>
                </a:lnTo>
                <a:lnTo>
                  <a:pt x="6970394" y="5479383"/>
                </a:lnTo>
                <a:cubicBezTo>
                  <a:pt x="6966663" y="5476135"/>
                  <a:pt x="6962857" y="5473046"/>
                  <a:pt x="6958543" y="5470507"/>
                </a:cubicBezTo>
                <a:cubicBezTo>
                  <a:pt x="6946682" y="5490417"/>
                  <a:pt x="6919886" y="5452192"/>
                  <a:pt x="6918276" y="5472034"/>
                </a:cubicBezTo>
                <a:cubicBezTo>
                  <a:pt x="6892502" y="5461546"/>
                  <a:pt x="6897731" y="5483185"/>
                  <a:pt x="6881046" y="5457070"/>
                </a:cubicBezTo>
                <a:cubicBezTo>
                  <a:pt x="6828055" y="5453051"/>
                  <a:pt x="6839016" y="5431108"/>
                  <a:pt x="6752164" y="5425021"/>
                </a:cubicBezTo>
                <a:cubicBezTo>
                  <a:pt x="6758292" y="5421861"/>
                  <a:pt x="6727733" y="5418470"/>
                  <a:pt x="6724964" y="5414071"/>
                </a:cubicBezTo>
                <a:lnTo>
                  <a:pt x="6683286" y="5432830"/>
                </a:lnTo>
                <a:lnTo>
                  <a:pt x="6644277" y="5429684"/>
                </a:lnTo>
                <a:cubicBezTo>
                  <a:pt x="6602299" y="5429624"/>
                  <a:pt x="6572889" y="5412513"/>
                  <a:pt x="6532914" y="5431205"/>
                </a:cubicBezTo>
                <a:lnTo>
                  <a:pt x="6307459" y="5467087"/>
                </a:lnTo>
                <a:cubicBezTo>
                  <a:pt x="6243940" y="5484756"/>
                  <a:pt x="6232610" y="5506751"/>
                  <a:pt x="6196243" y="5515042"/>
                </a:cubicBezTo>
                <a:cubicBezTo>
                  <a:pt x="6164533" y="5518021"/>
                  <a:pt x="6142666" y="5509345"/>
                  <a:pt x="6099124" y="5516848"/>
                </a:cubicBezTo>
                <a:cubicBezTo>
                  <a:pt x="6076503" y="5515419"/>
                  <a:pt x="6031865" y="5528713"/>
                  <a:pt x="6016077" y="5528642"/>
                </a:cubicBezTo>
                <a:cubicBezTo>
                  <a:pt x="6017142" y="5530608"/>
                  <a:pt x="6008544" y="5532493"/>
                  <a:pt x="6004389" y="5531206"/>
                </a:cubicBezTo>
                <a:cubicBezTo>
                  <a:pt x="5932347" y="5531241"/>
                  <a:pt x="5981006" y="5545600"/>
                  <a:pt x="5933945" y="5538840"/>
                </a:cubicBezTo>
                <a:cubicBezTo>
                  <a:pt x="5905303" y="5539379"/>
                  <a:pt x="5918093" y="5561978"/>
                  <a:pt x="5883936" y="5553807"/>
                </a:cubicBezTo>
                <a:cubicBezTo>
                  <a:pt x="5850054" y="5556990"/>
                  <a:pt x="5832962" y="5567338"/>
                  <a:pt x="5798331" y="5564248"/>
                </a:cubicBezTo>
                <a:cubicBezTo>
                  <a:pt x="5766627" y="5567265"/>
                  <a:pt x="5741097" y="5573248"/>
                  <a:pt x="5712738" y="5573120"/>
                </a:cubicBezTo>
                <a:cubicBezTo>
                  <a:pt x="5703372" y="5576849"/>
                  <a:pt x="5693695" y="5578874"/>
                  <a:pt x="5681342" y="5575621"/>
                </a:cubicBezTo>
                <a:lnTo>
                  <a:pt x="5627167" y="5583215"/>
                </a:lnTo>
                <a:cubicBezTo>
                  <a:pt x="5612183" y="5597917"/>
                  <a:pt x="5611727" y="5586689"/>
                  <a:pt x="5591414" y="5587695"/>
                </a:cubicBezTo>
                <a:cubicBezTo>
                  <a:pt x="5574616" y="5587612"/>
                  <a:pt x="5598133" y="5579413"/>
                  <a:pt x="5583028" y="5580877"/>
                </a:cubicBezTo>
                <a:cubicBezTo>
                  <a:pt x="5569804" y="5586020"/>
                  <a:pt x="5562718" y="5576982"/>
                  <a:pt x="5549426" y="5582858"/>
                </a:cubicBezTo>
                <a:cubicBezTo>
                  <a:pt x="5559299" y="5589013"/>
                  <a:pt x="5515978" y="5586206"/>
                  <a:pt x="5519999" y="5592246"/>
                </a:cubicBezTo>
                <a:cubicBezTo>
                  <a:pt x="5498728" y="5585844"/>
                  <a:pt x="5500813" y="5597206"/>
                  <a:pt x="5480028" y="5597282"/>
                </a:cubicBezTo>
                <a:cubicBezTo>
                  <a:pt x="5468519" y="5595356"/>
                  <a:pt x="5461753" y="5595717"/>
                  <a:pt x="5456175" y="5600371"/>
                </a:cubicBezTo>
                <a:cubicBezTo>
                  <a:pt x="5402444" y="5590675"/>
                  <a:pt x="5431269" y="5603179"/>
                  <a:pt x="5388463" y="5602638"/>
                </a:cubicBezTo>
                <a:cubicBezTo>
                  <a:pt x="5350589" y="5601042"/>
                  <a:pt x="5310318" y="5602266"/>
                  <a:pt x="5265898" y="5591830"/>
                </a:cubicBezTo>
                <a:cubicBezTo>
                  <a:pt x="5256434" y="5588423"/>
                  <a:pt x="5240914" y="5588853"/>
                  <a:pt x="5231231" y="5592790"/>
                </a:cubicBezTo>
                <a:cubicBezTo>
                  <a:pt x="5229565" y="5593467"/>
                  <a:pt x="5228139" y="5594226"/>
                  <a:pt x="5226996" y="5595040"/>
                </a:cubicBezTo>
                <a:cubicBezTo>
                  <a:pt x="5199121" y="5587151"/>
                  <a:pt x="5190547" y="5594087"/>
                  <a:pt x="5175988" y="5588131"/>
                </a:cubicBezTo>
                <a:cubicBezTo>
                  <a:pt x="5141664" y="5589465"/>
                  <a:pt x="5120774" y="5599921"/>
                  <a:pt x="5107470" y="5594771"/>
                </a:cubicBezTo>
                <a:cubicBezTo>
                  <a:pt x="5082783" y="5597686"/>
                  <a:pt x="5044558" y="5603218"/>
                  <a:pt x="5027868" y="5605624"/>
                </a:cubicBezTo>
                <a:cubicBezTo>
                  <a:pt x="5023394" y="5609716"/>
                  <a:pt x="5015008" y="5608373"/>
                  <a:pt x="5007324" y="5609209"/>
                </a:cubicBezTo>
                <a:cubicBezTo>
                  <a:pt x="4999584" y="5613033"/>
                  <a:pt x="4963661" y="5613313"/>
                  <a:pt x="4952559" y="5611402"/>
                </a:cubicBezTo>
                <a:lnTo>
                  <a:pt x="4826081" y="5616191"/>
                </a:lnTo>
                <a:lnTo>
                  <a:pt x="4823501" y="5619174"/>
                </a:lnTo>
                <a:lnTo>
                  <a:pt x="4813093" y="5620026"/>
                </a:lnTo>
                <a:lnTo>
                  <a:pt x="4810563" y="5620787"/>
                </a:lnTo>
                <a:cubicBezTo>
                  <a:pt x="4805739" y="5622253"/>
                  <a:pt x="4800910" y="5623620"/>
                  <a:pt x="4795818" y="5624618"/>
                </a:cubicBezTo>
                <a:cubicBezTo>
                  <a:pt x="4792594" y="5611984"/>
                  <a:pt x="4751975" y="5631029"/>
                  <a:pt x="4758404" y="5619510"/>
                </a:cubicBezTo>
                <a:cubicBezTo>
                  <a:pt x="4729867" y="5622800"/>
                  <a:pt x="4743470" y="5610974"/>
                  <a:pt x="4717254" y="5624155"/>
                </a:cubicBezTo>
                <a:cubicBezTo>
                  <a:pt x="4665606" y="5620882"/>
                  <a:pt x="4638526" y="5634254"/>
                  <a:pt x="4591958" y="5624710"/>
                </a:cubicBezTo>
                <a:cubicBezTo>
                  <a:pt x="4600998" y="5629613"/>
                  <a:pt x="4491255" y="5629123"/>
                  <a:pt x="4476215" y="5628210"/>
                </a:cubicBezTo>
                <a:lnTo>
                  <a:pt x="4425193" y="5627414"/>
                </a:lnTo>
                <a:lnTo>
                  <a:pt x="4383866" y="5626546"/>
                </a:lnTo>
                <a:lnTo>
                  <a:pt x="4385596" y="5634646"/>
                </a:lnTo>
                <a:cubicBezTo>
                  <a:pt x="4373497" y="5634009"/>
                  <a:pt x="4366105" y="5636763"/>
                  <a:pt x="4360864" y="5641173"/>
                </a:cubicBezTo>
                <a:lnTo>
                  <a:pt x="4328321" y="5626332"/>
                </a:lnTo>
                <a:lnTo>
                  <a:pt x="4309842" y="5626471"/>
                </a:lnTo>
                <a:lnTo>
                  <a:pt x="4277424" y="5631598"/>
                </a:lnTo>
                <a:lnTo>
                  <a:pt x="4266627" y="5633969"/>
                </a:lnTo>
                <a:lnTo>
                  <a:pt x="4185525" y="5617508"/>
                </a:lnTo>
                <a:lnTo>
                  <a:pt x="4177617" y="5610903"/>
                </a:lnTo>
                <a:cubicBezTo>
                  <a:pt x="4169135" y="5606836"/>
                  <a:pt x="4157063" y="5604954"/>
                  <a:pt x="4136948" y="5608031"/>
                </a:cubicBezTo>
                <a:lnTo>
                  <a:pt x="4132323" y="5609784"/>
                </a:lnTo>
                <a:lnTo>
                  <a:pt x="4098620" y="5599672"/>
                </a:lnTo>
                <a:cubicBezTo>
                  <a:pt x="4087744" y="5595070"/>
                  <a:pt x="3971360" y="5589278"/>
                  <a:pt x="3963475" y="5581841"/>
                </a:cubicBezTo>
                <a:cubicBezTo>
                  <a:pt x="3836034" y="5600252"/>
                  <a:pt x="3827261" y="5567580"/>
                  <a:pt x="3703613" y="5572482"/>
                </a:cubicBezTo>
                <a:cubicBezTo>
                  <a:pt x="3596526" y="5522697"/>
                  <a:pt x="3528981" y="5553020"/>
                  <a:pt x="3432987" y="5545768"/>
                </a:cubicBezTo>
                <a:cubicBezTo>
                  <a:pt x="3341557" y="5540666"/>
                  <a:pt x="3299222" y="5556776"/>
                  <a:pt x="3176381" y="5556110"/>
                </a:cubicBezTo>
                <a:cubicBezTo>
                  <a:pt x="3046225" y="5545252"/>
                  <a:pt x="2856562" y="5551022"/>
                  <a:pt x="2710156" y="5527517"/>
                </a:cubicBezTo>
                <a:cubicBezTo>
                  <a:pt x="2595124" y="5519951"/>
                  <a:pt x="2594726" y="5525545"/>
                  <a:pt x="2550206" y="5524958"/>
                </a:cubicBezTo>
                <a:cubicBezTo>
                  <a:pt x="2535402" y="5528183"/>
                  <a:pt x="2457214" y="5518753"/>
                  <a:pt x="2443041" y="5523990"/>
                </a:cubicBezTo>
                <a:lnTo>
                  <a:pt x="2435613" y="5526704"/>
                </a:lnTo>
                <a:lnTo>
                  <a:pt x="2405682" y="5528307"/>
                </a:lnTo>
                <a:lnTo>
                  <a:pt x="2397487" y="5540337"/>
                </a:lnTo>
                <a:lnTo>
                  <a:pt x="2297454" y="5550765"/>
                </a:lnTo>
                <a:cubicBezTo>
                  <a:pt x="2230952" y="5521480"/>
                  <a:pt x="2174171" y="5556417"/>
                  <a:pt x="2056700" y="5555489"/>
                </a:cubicBezTo>
                <a:cubicBezTo>
                  <a:pt x="2025568" y="5545373"/>
                  <a:pt x="1901680" y="5520750"/>
                  <a:pt x="1878530" y="5535330"/>
                </a:cubicBezTo>
                <a:lnTo>
                  <a:pt x="1859292" y="5535461"/>
                </a:lnTo>
                <a:lnTo>
                  <a:pt x="1835626" y="5533793"/>
                </a:lnTo>
                <a:cubicBezTo>
                  <a:pt x="1823131" y="5534628"/>
                  <a:pt x="1810151" y="5536942"/>
                  <a:pt x="1798939" y="5540285"/>
                </a:cubicBezTo>
                <a:lnTo>
                  <a:pt x="1779046" y="5549949"/>
                </a:lnTo>
                <a:lnTo>
                  <a:pt x="1772421" y="5549018"/>
                </a:lnTo>
                <a:lnTo>
                  <a:pt x="1772052" y="5545689"/>
                </a:lnTo>
                <a:cubicBezTo>
                  <a:pt x="1758274" y="5534165"/>
                  <a:pt x="1670822" y="5556887"/>
                  <a:pt x="1711543" y="5534558"/>
                </a:cubicBezTo>
                <a:cubicBezTo>
                  <a:pt x="1696140" y="5533324"/>
                  <a:pt x="1670188" y="5488258"/>
                  <a:pt x="1631462" y="5491807"/>
                </a:cubicBezTo>
                <a:cubicBezTo>
                  <a:pt x="1579148" y="5498877"/>
                  <a:pt x="1591754" y="5486800"/>
                  <a:pt x="1538763" y="5482781"/>
                </a:cubicBezTo>
                <a:cubicBezTo>
                  <a:pt x="1522078" y="5456666"/>
                  <a:pt x="1527306" y="5478305"/>
                  <a:pt x="1501533" y="5467817"/>
                </a:cubicBezTo>
                <a:cubicBezTo>
                  <a:pt x="1499922" y="5487659"/>
                  <a:pt x="1473126" y="5449434"/>
                  <a:pt x="1461266" y="5469343"/>
                </a:cubicBezTo>
                <a:cubicBezTo>
                  <a:pt x="1456951" y="5466804"/>
                  <a:pt x="1453146" y="5463716"/>
                  <a:pt x="1449415" y="5460467"/>
                </a:cubicBezTo>
                <a:lnTo>
                  <a:pt x="1447454" y="5458776"/>
                </a:lnTo>
                <a:lnTo>
                  <a:pt x="1437814" y="5455515"/>
                </a:lnTo>
                <a:lnTo>
                  <a:pt x="1437334" y="5450209"/>
                </a:lnTo>
                <a:lnTo>
                  <a:pt x="1424429" y="5442157"/>
                </a:lnTo>
                <a:cubicBezTo>
                  <a:pt x="1419251" y="5439819"/>
                  <a:pt x="1413273" y="5438098"/>
                  <a:pt x="1406063" y="5437380"/>
                </a:cubicBezTo>
                <a:cubicBezTo>
                  <a:pt x="1378526" y="5442640"/>
                  <a:pt x="1350821" y="5412037"/>
                  <a:pt x="1316379" y="5419601"/>
                </a:cubicBezTo>
                <a:cubicBezTo>
                  <a:pt x="1304160" y="5420695"/>
                  <a:pt x="1269061" y="5413755"/>
                  <a:pt x="1264090" y="5406153"/>
                </a:cubicBezTo>
                <a:cubicBezTo>
                  <a:pt x="1257115" y="5403410"/>
                  <a:pt x="1247955" y="5404075"/>
                  <a:pt x="1246374" y="5396631"/>
                </a:cubicBezTo>
                <a:cubicBezTo>
                  <a:pt x="1242951" y="5387390"/>
                  <a:pt x="1213970" y="5395299"/>
                  <a:pt x="1220190" y="5386301"/>
                </a:cubicBezTo>
                <a:cubicBezTo>
                  <a:pt x="1199695" y="5391599"/>
                  <a:pt x="1189803" y="5371737"/>
                  <a:pt x="1175643" y="5364651"/>
                </a:cubicBezTo>
                <a:cubicBezTo>
                  <a:pt x="1167337" y="5367627"/>
                  <a:pt x="1159852" y="5363931"/>
                  <a:pt x="1150342" y="5358447"/>
                </a:cubicBezTo>
                <a:lnTo>
                  <a:pt x="1112024" y="5345786"/>
                </a:lnTo>
                <a:lnTo>
                  <a:pt x="1100870" y="5343651"/>
                </a:lnTo>
                <a:lnTo>
                  <a:pt x="1096383" y="5343015"/>
                </a:lnTo>
                <a:lnTo>
                  <a:pt x="1058039" y="5343504"/>
                </a:lnTo>
                <a:cubicBezTo>
                  <a:pt x="1057478" y="5341976"/>
                  <a:pt x="1056597" y="5340487"/>
                  <a:pt x="1055426" y="5339088"/>
                </a:cubicBezTo>
                <a:lnTo>
                  <a:pt x="1044738" y="5333063"/>
                </a:lnTo>
                <a:lnTo>
                  <a:pt x="1033909" y="5335680"/>
                </a:lnTo>
                <a:cubicBezTo>
                  <a:pt x="1035046" y="5328129"/>
                  <a:pt x="1022289" y="5334344"/>
                  <a:pt x="1012649" y="5334541"/>
                </a:cubicBezTo>
                <a:lnTo>
                  <a:pt x="1007115" y="5332775"/>
                </a:lnTo>
                <a:lnTo>
                  <a:pt x="987447" y="5346462"/>
                </a:lnTo>
                <a:cubicBezTo>
                  <a:pt x="976074" y="5346779"/>
                  <a:pt x="963827" y="5334768"/>
                  <a:pt x="953418" y="5333901"/>
                </a:cubicBezTo>
                <a:lnTo>
                  <a:pt x="916854" y="5329435"/>
                </a:lnTo>
                <a:lnTo>
                  <a:pt x="905651" y="5332114"/>
                </a:lnTo>
                <a:cubicBezTo>
                  <a:pt x="881256" y="5332755"/>
                  <a:pt x="855727" y="5330820"/>
                  <a:pt x="838405" y="5339470"/>
                </a:cubicBezTo>
                <a:cubicBezTo>
                  <a:pt x="831364" y="5340489"/>
                  <a:pt x="823548" y="5331589"/>
                  <a:pt x="817627" y="5330580"/>
                </a:cubicBezTo>
                <a:lnTo>
                  <a:pt x="801817" y="5325937"/>
                </a:lnTo>
                <a:lnTo>
                  <a:pt x="798857" y="5320979"/>
                </a:lnTo>
                <a:lnTo>
                  <a:pt x="788354" y="5320143"/>
                </a:lnTo>
                <a:lnTo>
                  <a:pt x="785726" y="5318989"/>
                </a:lnTo>
                <a:cubicBezTo>
                  <a:pt x="780721" y="5316767"/>
                  <a:pt x="775719" y="5314716"/>
                  <a:pt x="770507" y="5313309"/>
                </a:cubicBezTo>
                <a:cubicBezTo>
                  <a:pt x="768924" y="5335137"/>
                  <a:pt x="725899" y="5304945"/>
                  <a:pt x="733810" y="5324286"/>
                </a:cubicBezTo>
                <a:cubicBezTo>
                  <a:pt x="704886" y="5320356"/>
                  <a:pt x="720003" y="5339795"/>
                  <a:pt x="692117" y="5318786"/>
                </a:cubicBezTo>
                <a:cubicBezTo>
                  <a:pt x="640968" y="5327470"/>
                  <a:pt x="620209" y="5334772"/>
                  <a:pt x="574943" y="5327578"/>
                </a:cubicBezTo>
                <a:cubicBezTo>
                  <a:pt x="533141" y="5325624"/>
                  <a:pt x="480989" y="5305543"/>
                  <a:pt x="441302" y="5307062"/>
                </a:cubicBezTo>
                <a:cubicBezTo>
                  <a:pt x="381194" y="5308098"/>
                  <a:pt x="355572" y="5361507"/>
                  <a:pt x="336819" y="5336690"/>
                </a:cubicBezTo>
                <a:cubicBezTo>
                  <a:pt x="308424" y="5343088"/>
                  <a:pt x="294704" y="5344301"/>
                  <a:pt x="270932" y="5345451"/>
                </a:cubicBezTo>
                <a:lnTo>
                  <a:pt x="194189" y="5343588"/>
                </a:lnTo>
                <a:lnTo>
                  <a:pt x="192552" y="5342845"/>
                </a:lnTo>
                <a:cubicBezTo>
                  <a:pt x="185478" y="5341467"/>
                  <a:pt x="181262" y="5342160"/>
                  <a:pt x="178320" y="5343766"/>
                </a:cubicBezTo>
                <a:lnTo>
                  <a:pt x="175596" y="5346411"/>
                </a:lnTo>
                <a:lnTo>
                  <a:pt x="147287" y="5352625"/>
                </a:lnTo>
                <a:lnTo>
                  <a:pt x="114847" y="5355844"/>
                </a:lnTo>
                <a:lnTo>
                  <a:pt x="114306" y="5354983"/>
                </a:lnTo>
                <a:cubicBezTo>
                  <a:pt x="110042" y="5353823"/>
                  <a:pt x="100016" y="5353058"/>
                  <a:pt x="89264" y="5348886"/>
                </a:cubicBezTo>
                <a:cubicBezTo>
                  <a:pt x="93123" y="5327937"/>
                  <a:pt x="57863" y="5341064"/>
                  <a:pt x="49794" y="5329950"/>
                </a:cubicBezTo>
                <a:cubicBezTo>
                  <a:pt x="40251" y="5331715"/>
                  <a:pt x="30226" y="5333199"/>
                  <a:pt x="19924" y="5334282"/>
                </a:cubicBezTo>
                <a:lnTo>
                  <a:pt x="13819" y="5334653"/>
                </a:lnTo>
                <a:lnTo>
                  <a:pt x="13657" y="5334455"/>
                </a:lnTo>
                <a:cubicBezTo>
                  <a:pt x="12246" y="5334096"/>
                  <a:pt x="10207" y="5334053"/>
                  <a:pt x="7139" y="5334438"/>
                </a:cubicBezTo>
                <a:lnTo>
                  <a:pt x="2684" y="5335333"/>
                </a:lnTo>
                <a:lnTo>
                  <a:pt x="0" y="5335496"/>
                </a:lnTo>
                <a:lnTo>
                  <a:pt x="0" y="10592"/>
                </a:lnTo>
                <a:lnTo>
                  <a:pt x="11243827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9E70B-387C-DF35-CA37-5EC2E5326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751" y="1059116"/>
            <a:ext cx="8924392" cy="933486"/>
          </a:xfrm>
        </p:spPr>
        <p:txBody>
          <a:bodyPr>
            <a:normAutofit/>
          </a:bodyPr>
          <a:lstStyle/>
          <a:p>
            <a:pPr algn="ctr"/>
            <a:r>
              <a:rPr lang="en-US" b="1"/>
              <a:t>Best Practices</a:t>
            </a:r>
            <a:endParaRPr lang="en-US"/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16A12243-4887-4E89-8347-1146AE5D1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0000">
            <a:off x="5418161" y="351736"/>
            <a:ext cx="1352113" cy="407805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cubicBezTo>
                  <a:pt x="781874" y="4129"/>
                  <a:pt x="1607589" y="24681"/>
                  <a:pt x="2170127" y="33245"/>
                </a:cubicBezTo>
                <a:cubicBezTo>
                  <a:pt x="2169852" y="63908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35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03055-1061-D840-057A-BD43D9ADA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9751" y="1992602"/>
            <a:ext cx="9252625" cy="3806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00" b="1" dirty="0"/>
              <a:t>Strategies to </a:t>
            </a:r>
            <a:r>
              <a:rPr lang="en-US" sz="1500" b="1" dirty="0" err="1"/>
              <a:t>Optimise</a:t>
            </a:r>
            <a:r>
              <a:rPr lang="en-US" sz="1500" b="1" dirty="0"/>
              <a:t> &amp; Streamline:</a:t>
            </a:r>
          </a:p>
          <a:p>
            <a:r>
              <a:rPr lang="en-US" sz="1500" b="1" dirty="0"/>
              <a:t>Baseline &amp; Monitor Regularly: </a:t>
            </a:r>
            <a:r>
              <a:rPr lang="en-US" sz="1500" dirty="0"/>
              <a:t>Establish normal performance metrics and track deviations over time.</a:t>
            </a:r>
          </a:p>
          <a:p>
            <a:r>
              <a:rPr lang="en-US" sz="1500" b="1" dirty="0" err="1"/>
              <a:t>Prioritise</a:t>
            </a:r>
            <a:r>
              <a:rPr lang="en-US" sz="1500" b="1" dirty="0"/>
              <a:t> High-Impact Rules: </a:t>
            </a:r>
            <a:r>
              <a:rPr lang="en-US" sz="1500" dirty="0"/>
              <a:t>Focus on tuning rules that generate the most critical alerts.</a:t>
            </a:r>
          </a:p>
          <a:p>
            <a:r>
              <a:rPr lang="en-US" sz="1500" b="1" dirty="0"/>
              <a:t>Leverage Automation: </a:t>
            </a:r>
            <a:r>
              <a:rPr lang="en-US" sz="1500" dirty="0"/>
              <a:t>Use SOAR and AI-driven tools to dynamically adjust tuning and reduce manual effort.</a:t>
            </a:r>
          </a:p>
          <a:p>
            <a:r>
              <a:rPr lang="en-US" sz="1500" b="1" dirty="0"/>
              <a:t>Collaborate Across Teams: </a:t>
            </a:r>
            <a:r>
              <a:rPr lang="en-US" sz="1500" dirty="0"/>
              <a:t>Work with IT, DevOps, and threat intel teams to align tuning with real-world threats.</a:t>
            </a:r>
          </a:p>
          <a:p>
            <a:r>
              <a:rPr lang="en-US" sz="1500" b="1" dirty="0"/>
              <a:t>Document Changes &amp; Outcomes: </a:t>
            </a:r>
            <a:r>
              <a:rPr lang="en-US" sz="1500" dirty="0"/>
              <a:t>Keep clear records to evaluate tuning effectiveness and avoid configuration drift.</a:t>
            </a:r>
          </a:p>
          <a:p>
            <a:r>
              <a:rPr lang="en-US" sz="1500" b="1" dirty="0"/>
              <a:t>Schedule Periodic Reviews: </a:t>
            </a:r>
            <a:r>
              <a:rPr lang="en-US" sz="1500" dirty="0"/>
              <a:t>Regularly revisit device settings to adapt to evolving threats and network changes.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r>
              <a:rPr lang="en-US" sz="1500" i="1" dirty="0"/>
              <a:t>Efficient tuning is a continuous process—not a one-time fix.</a:t>
            </a:r>
          </a:p>
          <a:p>
            <a:pPr marL="0" indent="0">
              <a:buNone/>
            </a:pP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2810200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EF085-3C3B-14F1-D355-B4189F367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US" b="1"/>
              <a:t>Alert Fatigue vs. Missing Critical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07985-C0E7-5AFF-C8E1-70867B336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The Challenge:</a:t>
            </a:r>
          </a:p>
          <a:p>
            <a:pPr marL="0" indent="0">
              <a:buNone/>
            </a:pPr>
            <a:r>
              <a:rPr lang="en-US" sz="1800" dirty="0"/>
              <a:t>Security tools generate a </a:t>
            </a:r>
            <a:r>
              <a:rPr lang="en-US" sz="1800" b="1" dirty="0"/>
              <a:t>high volume of alerts</a:t>
            </a:r>
            <a:r>
              <a:rPr lang="en-US" sz="1800" dirty="0"/>
              <a:t> daily; many are </a:t>
            </a:r>
            <a:r>
              <a:rPr lang="en-US" sz="1800" b="1" dirty="0"/>
              <a:t>false positives</a:t>
            </a:r>
            <a:r>
              <a:rPr lang="en-US" sz="1800" dirty="0"/>
              <a:t>.</a:t>
            </a:r>
          </a:p>
          <a:p>
            <a:r>
              <a:rPr lang="en-US" sz="1800" dirty="0"/>
              <a:t>Analysts must sift through </a:t>
            </a:r>
            <a:r>
              <a:rPr lang="en-US" sz="1800" b="1" dirty="0"/>
              <a:t>noise</a:t>
            </a:r>
            <a:r>
              <a:rPr lang="en-US" sz="1800" dirty="0"/>
              <a:t> to find </a:t>
            </a:r>
            <a:r>
              <a:rPr lang="en-US" sz="1800" b="1" dirty="0"/>
              <a:t>real threats</a:t>
            </a:r>
            <a:endParaRPr lang="en-US" sz="1800" dirty="0"/>
          </a:p>
          <a:p>
            <a:r>
              <a:rPr lang="en-US" sz="1800" dirty="0"/>
              <a:t>Overload can lead to </a:t>
            </a:r>
            <a:r>
              <a:rPr lang="en-US" sz="1800" b="1" dirty="0"/>
              <a:t>burnout</a:t>
            </a:r>
            <a:r>
              <a:rPr lang="en-US" sz="1800" dirty="0"/>
              <a:t> and decreased vigilance</a:t>
            </a:r>
          </a:p>
          <a:p>
            <a:r>
              <a:rPr lang="en-US" sz="1800" dirty="0"/>
              <a:t>Risk of </a:t>
            </a:r>
            <a:r>
              <a:rPr lang="en-US" sz="1800" b="1" dirty="0"/>
              <a:t>missing critical security incidents</a:t>
            </a:r>
            <a:r>
              <a:rPr lang="en-US" sz="1800" dirty="0"/>
              <a:t> increases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i="1" dirty="0"/>
              <a:t>How to stay alert without becoming overwhelmed</a:t>
            </a:r>
          </a:p>
        </p:txBody>
      </p:sp>
      <p:pic>
        <p:nvPicPr>
          <p:cNvPr id="14" name="Picture 13" descr="Red alarm light with people on the background">
            <a:extLst>
              <a:ext uri="{FF2B5EF4-FFF2-40B4-BE49-F238E27FC236}">
                <a16:creationId xmlns:a16="http://schemas.microsoft.com/office/drawing/2014/main" id="{455E6791-E17F-0683-3908-FADA0CB3AF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155" r="20674" b="-1"/>
          <a:stretch>
            <a:fillRect/>
          </a:stretch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658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1026190-6B62-46DB-B5FF-9E0FF9BDC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1">
            <a:extLst>
              <a:ext uri="{FF2B5EF4-FFF2-40B4-BE49-F238E27FC236}">
                <a16:creationId xmlns:a16="http://schemas.microsoft.com/office/drawing/2014/main" id="{66DA0389-D66E-4727-8EFB-E60E6C412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4693" y="870265"/>
            <a:ext cx="9662615" cy="1603018"/>
          </a:xfrm>
          <a:custGeom>
            <a:avLst/>
            <a:gdLst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4055448 w 9662615"/>
              <a:gd name="connsiteY72" fmla="*/ 1528913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86537 w 9662615"/>
              <a:gd name="connsiteY72" fmla="*/ 1523612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78036 w 9662615"/>
              <a:gd name="connsiteY92" fmla="*/ 1520645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89320 w 9662615"/>
              <a:gd name="connsiteY68" fmla="*/ 1534660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921303 w 9662615"/>
              <a:gd name="connsiteY56" fmla="*/ 1575379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082104 w 9662615"/>
              <a:gd name="connsiteY49" fmla="*/ 1547781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26564 w 9662615"/>
              <a:gd name="connsiteY53" fmla="*/ 1545376 h 1598136"/>
              <a:gd name="connsiteX54" fmla="*/ 4969433 w 9662615"/>
              <a:gd name="connsiteY54" fmla="*/ 1540263 h 1598136"/>
              <a:gd name="connsiteX55" fmla="*/ 4921303 w 9662615"/>
              <a:gd name="connsiteY55" fmla="*/ 1575379 h 1598136"/>
              <a:gd name="connsiteX56" fmla="*/ 4863775 w 9662615"/>
              <a:gd name="connsiteY56" fmla="*/ 1562633 h 1598136"/>
              <a:gd name="connsiteX57" fmla="*/ 4847242 w 9662615"/>
              <a:gd name="connsiteY57" fmla="*/ 1565435 h 1598136"/>
              <a:gd name="connsiteX58" fmla="*/ 4856839 w 9662615"/>
              <a:gd name="connsiteY58" fmla="*/ 1598136 h 1598136"/>
              <a:gd name="connsiteX59" fmla="*/ 4791466 w 9662615"/>
              <a:gd name="connsiteY59" fmla="*/ 1561324 h 1598136"/>
              <a:gd name="connsiteX60" fmla="*/ 4784247 w 9662615"/>
              <a:gd name="connsiteY60" fmla="*/ 1562342 h 1598136"/>
              <a:gd name="connsiteX61" fmla="*/ 4748477 w 9662615"/>
              <a:gd name="connsiteY61" fmla="*/ 1556925 h 1598136"/>
              <a:gd name="connsiteX62" fmla="*/ 4730033 w 9662615"/>
              <a:gd name="connsiteY62" fmla="*/ 1555274 h 1598136"/>
              <a:gd name="connsiteX63" fmla="*/ 4724747 w 9662615"/>
              <a:gd name="connsiteY63" fmla="*/ 1552439 h 1598136"/>
              <a:gd name="connsiteX64" fmla="*/ 4697562 w 9662615"/>
              <a:gd name="connsiteY64" fmla="*/ 1551206 h 1598136"/>
              <a:gd name="connsiteX65" fmla="*/ 4662664 w 9662615"/>
              <a:gd name="connsiteY65" fmla="*/ 1573162 h 1598136"/>
              <a:gd name="connsiteX66" fmla="*/ 4603028 w 9662615"/>
              <a:gd name="connsiteY66" fmla="*/ 1568821 h 1598136"/>
              <a:gd name="connsiteX67" fmla="*/ 4541612 w 9662615"/>
              <a:gd name="connsiteY67" fmla="*/ 1545262 h 1598136"/>
              <a:gd name="connsiteX68" fmla="*/ 4422155 w 9662615"/>
              <a:gd name="connsiteY68" fmla="*/ 1542059 h 1598136"/>
              <a:gd name="connsiteX69" fmla="*/ 4221826 w 9662615"/>
              <a:gd name="connsiteY69" fmla="*/ 1508923 h 1598136"/>
              <a:gd name="connsiteX70" fmla="*/ 4096601 w 9662615"/>
              <a:gd name="connsiteY70" fmla="*/ 1521563 h 1598136"/>
              <a:gd name="connsiteX71" fmla="*/ 3970635 w 9662615"/>
              <a:gd name="connsiteY71" fmla="*/ 1544815 h 1598136"/>
              <a:gd name="connsiteX72" fmla="*/ 3833906 w 9662615"/>
              <a:gd name="connsiteY72" fmla="*/ 1516637 h 1598136"/>
              <a:gd name="connsiteX73" fmla="*/ 3696258 w 9662615"/>
              <a:gd name="connsiteY73" fmla="*/ 1537563 h 1598136"/>
              <a:gd name="connsiteX74" fmla="*/ 3594070 w 9662615"/>
              <a:gd name="connsiteY74" fmla="*/ 1509422 h 1598136"/>
              <a:gd name="connsiteX75" fmla="*/ 3565233 w 9662615"/>
              <a:gd name="connsiteY75" fmla="*/ 1515122 h 1598136"/>
              <a:gd name="connsiteX76" fmla="*/ 3560267 w 9662615"/>
              <a:gd name="connsiteY76" fmla="*/ 1516288 h 1598136"/>
              <a:gd name="connsiteX77" fmla="*/ 3540258 w 9662615"/>
              <a:gd name="connsiteY77" fmla="*/ 1516976 h 1598136"/>
              <a:gd name="connsiteX78" fmla="*/ 3534780 w 9662615"/>
              <a:gd name="connsiteY78" fmla="*/ 1522141 h 1598136"/>
              <a:gd name="connsiteX79" fmla="*/ 3504783 w 9662615"/>
              <a:gd name="connsiteY79" fmla="*/ 1526739 h 1598136"/>
              <a:gd name="connsiteX80" fmla="*/ 3430805 w 9662615"/>
              <a:gd name="connsiteY80" fmla="*/ 1542521 h 1598136"/>
              <a:gd name="connsiteX81" fmla="*/ 3292707 w 9662615"/>
              <a:gd name="connsiteY81" fmla="*/ 1520490 h 1598136"/>
              <a:gd name="connsiteX82" fmla="*/ 3187872 w 9662615"/>
              <a:gd name="connsiteY82" fmla="*/ 1519991 h 1598136"/>
              <a:gd name="connsiteX83" fmla="*/ 3148026 w 9662615"/>
              <a:gd name="connsiteY83" fmla="*/ 1524777 h 1598136"/>
              <a:gd name="connsiteX84" fmla="*/ 3092394 w 9662615"/>
              <a:gd name="connsiteY84" fmla="*/ 1528115 h 1598136"/>
              <a:gd name="connsiteX85" fmla="*/ 2994200 w 9662615"/>
              <a:gd name="connsiteY85" fmla="*/ 1537857 h 1598136"/>
              <a:gd name="connsiteX86" fmla="*/ 2862301 w 9662615"/>
              <a:gd name="connsiteY86" fmla="*/ 1544250 h 1598136"/>
              <a:gd name="connsiteX87" fmla="*/ 2766335 w 9662615"/>
              <a:gd name="connsiteY87" fmla="*/ 1527662 h 1598136"/>
              <a:gd name="connsiteX88" fmla="*/ 2757836 w 9662615"/>
              <a:gd name="connsiteY88" fmla="*/ 1531371 h 1598136"/>
              <a:gd name="connsiteX89" fmla="*/ 2691555 w 9662615"/>
              <a:gd name="connsiteY89" fmla="*/ 1530283 h 1598136"/>
              <a:gd name="connsiteX90" fmla="*/ 2491676 w 9662615"/>
              <a:gd name="connsiteY90" fmla="*/ 1500859 h 1598136"/>
              <a:gd name="connsiteX91" fmla="*/ 2378036 w 9662615"/>
              <a:gd name="connsiteY91" fmla="*/ 1520645 h 1598136"/>
              <a:gd name="connsiteX92" fmla="*/ 2284269 w 9662615"/>
              <a:gd name="connsiteY92" fmla="*/ 1503068 h 1598136"/>
              <a:gd name="connsiteX93" fmla="*/ 2207104 w 9662615"/>
              <a:gd name="connsiteY93" fmla="*/ 1508888 h 1598136"/>
              <a:gd name="connsiteX94" fmla="*/ 2149226 w 9662615"/>
              <a:gd name="connsiteY94" fmla="*/ 1523409 h 1598136"/>
              <a:gd name="connsiteX95" fmla="*/ 2084783 w 9662615"/>
              <a:gd name="connsiteY95" fmla="*/ 1524245 h 1598136"/>
              <a:gd name="connsiteX96" fmla="*/ 2070075 w 9662615"/>
              <a:gd name="connsiteY96" fmla="*/ 1511285 h 1598136"/>
              <a:gd name="connsiteX97" fmla="*/ 2001057 w 9662615"/>
              <a:gd name="connsiteY97" fmla="*/ 1516449 h 1598136"/>
              <a:gd name="connsiteX98" fmla="*/ 1896330 w 9662615"/>
              <a:gd name="connsiteY98" fmla="*/ 1525725 h 1598136"/>
              <a:gd name="connsiteX99" fmla="*/ 1835994 w 9662615"/>
              <a:gd name="connsiteY99" fmla="*/ 1527678 h 1598136"/>
              <a:gd name="connsiteX100" fmla="*/ 1671119 w 9662615"/>
              <a:gd name="connsiteY100" fmla="*/ 1536701 h 1598136"/>
              <a:gd name="connsiteX101" fmla="*/ 1601337 w 9662615"/>
              <a:gd name="connsiteY101" fmla="*/ 1548552 h 1598136"/>
              <a:gd name="connsiteX102" fmla="*/ 1407755 w 9662615"/>
              <a:gd name="connsiteY102" fmla="*/ 1571444 h 1598136"/>
              <a:gd name="connsiteX103" fmla="*/ 1271994 w 9662615"/>
              <a:gd name="connsiteY103" fmla="*/ 1579471 h 1598136"/>
              <a:gd name="connsiteX104" fmla="*/ 1249226 w 9662615"/>
              <a:gd name="connsiteY104" fmla="*/ 1583140 h 1598136"/>
              <a:gd name="connsiteX105" fmla="*/ 1217719 w 9662615"/>
              <a:gd name="connsiteY105" fmla="*/ 1580863 h 1598136"/>
              <a:gd name="connsiteX106" fmla="*/ 1091432 w 9662615"/>
              <a:gd name="connsiteY106" fmla="*/ 1571003 h 1598136"/>
              <a:gd name="connsiteX107" fmla="*/ 992039 w 9662615"/>
              <a:gd name="connsiteY107" fmla="*/ 1556662 h 1598136"/>
              <a:gd name="connsiteX108" fmla="*/ 868264 w 9662615"/>
              <a:gd name="connsiteY108" fmla="*/ 1566392 h 1598136"/>
              <a:gd name="connsiteX109" fmla="*/ 792765 w 9662615"/>
              <a:gd name="connsiteY109" fmla="*/ 1563102 h 1598136"/>
              <a:gd name="connsiteX110" fmla="*/ 669055 w 9662615"/>
              <a:gd name="connsiteY110" fmla="*/ 1543638 h 1598136"/>
              <a:gd name="connsiteX111" fmla="*/ 506152 w 9662615"/>
              <a:gd name="connsiteY111" fmla="*/ 1549124 h 1598136"/>
              <a:gd name="connsiteX112" fmla="*/ 472797 w 9662615"/>
              <a:gd name="connsiteY112" fmla="*/ 1568904 h 1598136"/>
              <a:gd name="connsiteX113" fmla="*/ 427864 w 9662615"/>
              <a:gd name="connsiteY113" fmla="*/ 1580848 h 1598136"/>
              <a:gd name="connsiteX114" fmla="*/ 408381 w 9662615"/>
              <a:gd name="connsiteY114" fmla="*/ 1552940 h 1598136"/>
              <a:gd name="connsiteX115" fmla="*/ 267163 w 9662615"/>
              <a:gd name="connsiteY115" fmla="*/ 1531913 h 1598136"/>
              <a:gd name="connsiteX116" fmla="*/ 196644 w 9662615"/>
              <a:gd name="connsiteY116" fmla="*/ 1524565 h 1598136"/>
              <a:gd name="connsiteX117" fmla="*/ 86819 w 9662615"/>
              <a:gd name="connsiteY117" fmla="*/ 1519517 h 1598136"/>
              <a:gd name="connsiteX118" fmla="*/ 53369 w 9662615"/>
              <a:gd name="connsiteY118" fmla="*/ 1516853 h 1598136"/>
              <a:gd name="connsiteX119" fmla="*/ 2359 w 9662615"/>
              <a:gd name="connsiteY119" fmla="*/ 1515247 h 1598136"/>
              <a:gd name="connsiteX120" fmla="*/ 0 w 9662615"/>
              <a:gd name="connsiteY120" fmla="*/ 1514932 h 1598136"/>
              <a:gd name="connsiteX121" fmla="*/ 0 w 9662615"/>
              <a:gd name="connsiteY121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40263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50865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724747 w 9662615"/>
              <a:gd name="connsiteY62" fmla="*/ 1552439 h 1592835"/>
              <a:gd name="connsiteX63" fmla="*/ 4697562 w 9662615"/>
              <a:gd name="connsiteY63" fmla="*/ 1551206 h 1592835"/>
              <a:gd name="connsiteX64" fmla="*/ 4662664 w 9662615"/>
              <a:gd name="connsiteY64" fmla="*/ 1573162 h 1592835"/>
              <a:gd name="connsiteX65" fmla="*/ 4603028 w 9662615"/>
              <a:gd name="connsiteY65" fmla="*/ 1568821 h 1592835"/>
              <a:gd name="connsiteX66" fmla="*/ 4541612 w 9662615"/>
              <a:gd name="connsiteY66" fmla="*/ 1545262 h 1592835"/>
              <a:gd name="connsiteX67" fmla="*/ 4422155 w 9662615"/>
              <a:gd name="connsiteY67" fmla="*/ 1542059 h 1592835"/>
              <a:gd name="connsiteX68" fmla="*/ 4221826 w 9662615"/>
              <a:gd name="connsiteY68" fmla="*/ 1508923 h 1592835"/>
              <a:gd name="connsiteX69" fmla="*/ 4096601 w 9662615"/>
              <a:gd name="connsiteY69" fmla="*/ 1521563 h 1592835"/>
              <a:gd name="connsiteX70" fmla="*/ 3970635 w 9662615"/>
              <a:gd name="connsiteY70" fmla="*/ 1544815 h 1592835"/>
              <a:gd name="connsiteX71" fmla="*/ 3833906 w 9662615"/>
              <a:gd name="connsiteY71" fmla="*/ 1516637 h 1592835"/>
              <a:gd name="connsiteX72" fmla="*/ 3696258 w 9662615"/>
              <a:gd name="connsiteY72" fmla="*/ 1537563 h 1592835"/>
              <a:gd name="connsiteX73" fmla="*/ 3594070 w 9662615"/>
              <a:gd name="connsiteY73" fmla="*/ 1509422 h 1592835"/>
              <a:gd name="connsiteX74" fmla="*/ 3565233 w 9662615"/>
              <a:gd name="connsiteY74" fmla="*/ 1515122 h 1592835"/>
              <a:gd name="connsiteX75" fmla="*/ 3560267 w 9662615"/>
              <a:gd name="connsiteY75" fmla="*/ 1516288 h 1592835"/>
              <a:gd name="connsiteX76" fmla="*/ 3540258 w 9662615"/>
              <a:gd name="connsiteY76" fmla="*/ 1516976 h 1592835"/>
              <a:gd name="connsiteX77" fmla="*/ 3534780 w 9662615"/>
              <a:gd name="connsiteY77" fmla="*/ 1522141 h 1592835"/>
              <a:gd name="connsiteX78" fmla="*/ 3504783 w 9662615"/>
              <a:gd name="connsiteY78" fmla="*/ 1526739 h 1592835"/>
              <a:gd name="connsiteX79" fmla="*/ 3430805 w 9662615"/>
              <a:gd name="connsiteY79" fmla="*/ 1542521 h 1592835"/>
              <a:gd name="connsiteX80" fmla="*/ 3292707 w 9662615"/>
              <a:gd name="connsiteY80" fmla="*/ 1520490 h 1592835"/>
              <a:gd name="connsiteX81" fmla="*/ 3187872 w 9662615"/>
              <a:gd name="connsiteY81" fmla="*/ 1519991 h 1592835"/>
              <a:gd name="connsiteX82" fmla="*/ 3148026 w 9662615"/>
              <a:gd name="connsiteY82" fmla="*/ 1524777 h 1592835"/>
              <a:gd name="connsiteX83" fmla="*/ 3092394 w 9662615"/>
              <a:gd name="connsiteY83" fmla="*/ 1528115 h 1592835"/>
              <a:gd name="connsiteX84" fmla="*/ 2994200 w 9662615"/>
              <a:gd name="connsiteY84" fmla="*/ 1537857 h 1592835"/>
              <a:gd name="connsiteX85" fmla="*/ 2862301 w 9662615"/>
              <a:gd name="connsiteY85" fmla="*/ 1544250 h 1592835"/>
              <a:gd name="connsiteX86" fmla="*/ 2766335 w 9662615"/>
              <a:gd name="connsiteY86" fmla="*/ 1527662 h 1592835"/>
              <a:gd name="connsiteX87" fmla="*/ 2757836 w 9662615"/>
              <a:gd name="connsiteY87" fmla="*/ 1531371 h 1592835"/>
              <a:gd name="connsiteX88" fmla="*/ 2691555 w 9662615"/>
              <a:gd name="connsiteY88" fmla="*/ 1530283 h 1592835"/>
              <a:gd name="connsiteX89" fmla="*/ 2491676 w 9662615"/>
              <a:gd name="connsiteY89" fmla="*/ 1500859 h 1592835"/>
              <a:gd name="connsiteX90" fmla="*/ 2378036 w 9662615"/>
              <a:gd name="connsiteY90" fmla="*/ 1520645 h 1592835"/>
              <a:gd name="connsiteX91" fmla="*/ 2284269 w 9662615"/>
              <a:gd name="connsiteY91" fmla="*/ 1503068 h 1592835"/>
              <a:gd name="connsiteX92" fmla="*/ 2207104 w 9662615"/>
              <a:gd name="connsiteY92" fmla="*/ 1508888 h 1592835"/>
              <a:gd name="connsiteX93" fmla="*/ 2149226 w 9662615"/>
              <a:gd name="connsiteY93" fmla="*/ 1523409 h 1592835"/>
              <a:gd name="connsiteX94" fmla="*/ 2084783 w 9662615"/>
              <a:gd name="connsiteY94" fmla="*/ 1524245 h 1592835"/>
              <a:gd name="connsiteX95" fmla="*/ 2070075 w 9662615"/>
              <a:gd name="connsiteY95" fmla="*/ 1511285 h 1592835"/>
              <a:gd name="connsiteX96" fmla="*/ 2001057 w 9662615"/>
              <a:gd name="connsiteY96" fmla="*/ 1516449 h 1592835"/>
              <a:gd name="connsiteX97" fmla="*/ 1896330 w 9662615"/>
              <a:gd name="connsiteY97" fmla="*/ 1525725 h 1592835"/>
              <a:gd name="connsiteX98" fmla="*/ 1835994 w 9662615"/>
              <a:gd name="connsiteY98" fmla="*/ 1527678 h 1592835"/>
              <a:gd name="connsiteX99" fmla="*/ 1671119 w 9662615"/>
              <a:gd name="connsiteY99" fmla="*/ 1536701 h 1592835"/>
              <a:gd name="connsiteX100" fmla="*/ 1601337 w 9662615"/>
              <a:gd name="connsiteY100" fmla="*/ 1548552 h 1592835"/>
              <a:gd name="connsiteX101" fmla="*/ 1407755 w 9662615"/>
              <a:gd name="connsiteY101" fmla="*/ 1571444 h 1592835"/>
              <a:gd name="connsiteX102" fmla="*/ 1271994 w 9662615"/>
              <a:gd name="connsiteY102" fmla="*/ 1579471 h 1592835"/>
              <a:gd name="connsiteX103" fmla="*/ 1249226 w 9662615"/>
              <a:gd name="connsiteY103" fmla="*/ 1583140 h 1592835"/>
              <a:gd name="connsiteX104" fmla="*/ 1217719 w 9662615"/>
              <a:gd name="connsiteY104" fmla="*/ 1580863 h 1592835"/>
              <a:gd name="connsiteX105" fmla="*/ 1091432 w 9662615"/>
              <a:gd name="connsiteY105" fmla="*/ 1571003 h 1592835"/>
              <a:gd name="connsiteX106" fmla="*/ 992039 w 9662615"/>
              <a:gd name="connsiteY106" fmla="*/ 1556662 h 1592835"/>
              <a:gd name="connsiteX107" fmla="*/ 868264 w 9662615"/>
              <a:gd name="connsiteY107" fmla="*/ 1566392 h 1592835"/>
              <a:gd name="connsiteX108" fmla="*/ 792765 w 9662615"/>
              <a:gd name="connsiteY108" fmla="*/ 1563102 h 1592835"/>
              <a:gd name="connsiteX109" fmla="*/ 669055 w 9662615"/>
              <a:gd name="connsiteY109" fmla="*/ 1543638 h 1592835"/>
              <a:gd name="connsiteX110" fmla="*/ 506152 w 9662615"/>
              <a:gd name="connsiteY110" fmla="*/ 1549124 h 1592835"/>
              <a:gd name="connsiteX111" fmla="*/ 472797 w 9662615"/>
              <a:gd name="connsiteY111" fmla="*/ 1568904 h 1592835"/>
              <a:gd name="connsiteX112" fmla="*/ 427864 w 9662615"/>
              <a:gd name="connsiteY112" fmla="*/ 1580848 h 1592835"/>
              <a:gd name="connsiteX113" fmla="*/ 408381 w 9662615"/>
              <a:gd name="connsiteY113" fmla="*/ 1552940 h 1592835"/>
              <a:gd name="connsiteX114" fmla="*/ 267163 w 9662615"/>
              <a:gd name="connsiteY114" fmla="*/ 1531913 h 1592835"/>
              <a:gd name="connsiteX115" fmla="*/ 196644 w 9662615"/>
              <a:gd name="connsiteY115" fmla="*/ 1524565 h 1592835"/>
              <a:gd name="connsiteX116" fmla="*/ 86819 w 9662615"/>
              <a:gd name="connsiteY116" fmla="*/ 1519517 h 1592835"/>
              <a:gd name="connsiteX117" fmla="*/ 53369 w 9662615"/>
              <a:gd name="connsiteY117" fmla="*/ 1516853 h 1592835"/>
              <a:gd name="connsiteX118" fmla="*/ 2359 w 9662615"/>
              <a:gd name="connsiteY118" fmla="*/ 1515247 h 1592835"/>
              <a:gd name="connsiteX119" fmla="*/ 0 w 9662615"/>
              <a:gd name="connsiteY119" fmla="*/ 1514932 h 1592835"/>
              <a:gd name="connsiteX120" fmla="*/ 0 w 9662615"/>
              <a:gd name="connsiteY120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697562 w 9662615"/>
              <a:gd name="connsiteY62" fmla="*/ 1551206 h 1592835"/>
              <a:gd name="connsiteX63" fmla="*/ 4662664 w 9662615"/>
              <a:gd name="connsiteY63" fmla="*/ 1573162 h 1592835"/>
              <a:gd name="connsiteX64" fmla="*/ 4603028 w 9662615"/>
              <a:gd name="connsiteY64" fmla="*/ 1568821 h 1592835"/>
              <a:gd name="connsiteX65" fmla="*/ 4541612 w 9662615"/>
              <a:gd name="connsiteY65" fmla="*/ 1545262 h 1592835"/>
              <a:gd name="connsiteX66" fmla="*/ 4422155 w 9662615"/>
              <a:gd name="connsiteY66" fmla="*/ 1542059 h 1592835"/>
              <a:gd name="connsiteX67" fmla="*/ 4221826 w 9662615"/>
              <a:gd name="connsiteY67" fmla="*/ 1508923 h 1592835"/>
              <a:gd name="connsiteX68" fmla="*/ 4096601 w 9662615"/>
              <a:gd name="connsiteY68" fmla="*/ 1521563 h 1592835"/>
              <a:gd name="connsiteX69" fmla="*/ 3970635 w 9662615"/>
              <a:gd name="connsiteY69" fmla="*/ 1544815 h 1592835"/>
              <a:gd name="connsiteX70" fmla="*/ 3833906 w 9662615"/>
              <a:gd name="connsiteY70" fmla="*/ 1516637 h 1592835"/>
              <a:gd name="connsiteX71" fmla="*/ 3696258 w 9662615"/>
              <a:gd name="connsiteY71" fmla="*/ 1537563 h 1592835"/>
              <a:gd name="connsiteX72" fmla="*/ 3594070 w 9662615"/>
              <a:gd name="connsiteY72" fmla="*/ 1509422 h 1592835"/>
              <a:gd name="connsiteX73" fmla="*/ 3565233 w 9662615"/>
              <a:gd name="connsiteY73" fmla="*/ 1515122 h 1592835"/>
              <a:gd name="connsiteX74" fmla="*/ 3560267 w 9662615"/>
              <a:gd name="connsiteY74" fmla="*/ 1516288 h 1592835"/>
              <a:gd name="connsiteX75" fmla="*/ 3540258 w 9662615"/>
              <a:gd name="connsiteY75" fmla="*/ 1516976 h 1592835"/>
              <a:gd name="connsiteX76" fmla="*/ 3534780 w 9662615"/>
              <a:gd name="connsiteY76" fmla="*/ 1522141 h 1592835"/>
              <a:gd name="connsiteX77" fmla="*/ 3504783 w 9662615"/>
              <a:gd name="connsiteY77" fmla="*/ 1526739 h 1592835"/>
              <a:gd name="connsiteX78" fmla="*/ 3430805 w 9662615"/>
              <a:gd name="connsiteY78" fmla="*/ 1542521 h 1592835"/>
              <a:gd name="connsiteX79" fmla="*/ 3292707 w 9662615"/>
              <a:gd name="connsiteY79" fmla="*/ 1520490 h 1592835"/>
              <a:gd name="connsiteX80" fmla="*/ 3187872 w 9662615"/>
              <a:gd name="connsiteY80" fmla="*/ 1519991 h 1592835"/>
              <a:gd name="connsiteX81" fmla="*/ 3148026 w 9662615"/>
              <a:gd name="connsiteY81" fmla="*/ 1524777 h 1592835"/>
              <a:gd name="connsiteX82" fmla="*/ 3092394 w 9662615"/>
              <a:gd name="connsiteY82" fmla="*/ 1528115 h 1592835"/>
              <a:gd name="connsiteX83" fmla="*/ 2994200 w 9662615"/>
              <a:gd name="connsiteY83" fmla="*/ 1537857 h 1592835"/>
              <a:gd name="connsiteX84" fmla="*/ 2862301 w 9662615"/>
              <a:gd name="connsiteY84" fmla="*/ 1544250 h 1592835"/>
              <a:gd name="connsiteX85" fmla="*/ 2766335 w 9662615"/>
              <a:gd name="connsiteY85" fmla="*/ 1527662 h 1592835"/>
              <a:gd name="connsiteX86" fmla="*/ 2757836 w 9662615"/>
              <a:gd name="connsiteY86" fmla="*/ 1531371 h 1592835"/>
              <a:gd name="connsiteX87" fmla="*/ 2691555 w 9662615"/>
              <a:gd name="connsiteY87" fmla="*/ 1530283 h 1592835"/>
              <a:gd name="connsiteX88" fmla="*/ 2491676 w 9662615"/>
              <a:gd name="connsiteY88" fmla="*/ 1500859 h 1592835"/>
              <a:gd name="connsiteX89" fmla="*/ 2378036 w 9662615"/>
              <a:gd name="connsiteY89" fmla="*/ 1520645 h 1592835"/>
              <a:gd name="connsiteX90" fmla="*/ 2284269 w 9662615"/>
              <a:gd name="connsiteY90" fmla="*/ 1503068 h 1592835"/>
              <a:gd name="connsiteX91" fmla="*/ 2207104 w 9662615"/>
              <a:gd name="connsiteY91" fmla="*/ 1508888 h 1592835"/>
              <a:gd name="connsiteX92" fmla="*/ 2149226 w 9662615"/>
              <a:gd name="connsiteY92" fmla="*/ 1523409 h 1592835"/>
              <a:gd name="connsiteX93" fmla="*/ 2084783 w 9662615"/>
              <a:gd name="connsiteY93" fmla="*/ 1524245 h 1592835"/>
              <a:gd name="connsiteX94" fmla="*/ 2070075 w 9662615"/>
              <a:gd name="connsiteY94" fmla="*/ 1511285 h 1592835"/>
              <a:gd name="connsiteX95" fmla="*/ 2001057 w 9662615"/>
              <a:gd name="connsiteY95" fmla="*/ 1516449 h 1592835"/>
              <a:gd name="connsiteX96" fmla="*/ 1896330 w 9662615"/>
              <a:gd name="connsiteY96" fmla="*/ 1525725 h 1592835"/>
              <a:gd name="connsiteX97" fmla="*/ 1835994 w 9662615"/>
              <a:gd name="connsiteY97" fmla="*/ 1527678 h 1592835"/>
              <a:gd name="connsiteX98" fmla="*/ 1671119 w 9662615"/>
              <a:gd name="connsiteY98" fmla="*/ 1536701 h 1592835"/>
              <a:gd name="connsiteX99" fmla="*/ 1601337 w 9662615"/>
              <a:gd name="connsiteY99" fmla="*/ 1548552 h 1592835"/>
              <a:gd name="connsiteX100" fmla="*/ 1407755 w 9662615"/>
              <a:gd name="connsiteY100" fmla="*/ 1571444 h 1592835"/>
              <a:gd name="connsiteX101" fmla="*/ 1271994 w 9662615"/>
              <a:gd name="connsiteY101" fmla="*/ 1579471 h 1592835"/>
              <a:gd name="connsiteX102" fmla="*/ 1249226 w 9662615"/>
              <a:gd name="connsiteY102" fmla="*/ 1583140 h 1592835"/>
              <a:gd name="connsiteX103" fmla="*/ 1217719 w 9662615"/>
              <a:gd name="connsiteY103" fmla="*/ 1580863 h 1592835"/>
              <a:gd name="connsiteX104" fmla="*/ 1091432 w 9662615"/>
              <a:gd name="connsiteY104" fmla="*/ 1571003 h 1592835"/>
              <a:gd name="connsiteX105" fmla="*/ 992039 w 9662615"/>
              <a:gd name="connsiteY105" fmla="*/ 1556662 h 1592835"/>
              <a:gd name="connsiteX106" fmla="*/ 868264 w 9662615"/>
              <a:gd name="connsiteY106" fmla="*/ 1566392 h 1592835"/>
              <a:gd name="connsiteX107" fmla="*/ 792765 w 9662615"/>
              <a:gd name="connsiteY107" fmla="*/ 1563102 h 1592835"/>
              <a:gd name="connsiteX108" fmla="*/ 669055 w 9662615"/>
              <a:gd name="connsiteY108" fmla="*/ 1543638 h 1592835"/>
              <a:gd name="connsiteX109" fmla="*/ 506152 w 9662615"/>
              <a:gd name="connsiteY109" fmla="*/ 1549124 h 1592835"/>
              <a:gd name="connsiteX110" fmla="*/ 472797 w 9662615"/>
              <a:gd name="connsiteY110" fmla="*/ 1568904 h 1592835"/>
              <a:gd name="connsiteX111" fmla="*/ 427864 w 9662615"/>
              <a:gd name="connsiteY111" fmla="*/ 1580848 h 1592835"/>
              <a:gd name="connsiteX112" fmla="*/ 408381 w 9662615"/>
              <a:gd name="connsiteY112" fmla="*/ 1552940 h 1592835"/>
              <a:gd name="connsiteX113" fmla="*/ 267163 w 9662615"/>
              <a:gd name="connsiteY113" fmla="*/ 1531913 h 1592835"/>
              <a:gd name="connsiteX114" fmla="*/ 196644 w 9662615"/>
              <a:gd name="connsiteY114" fmla="*/ 1524565 h 1592835"/>
              <a:gd name="connsiteX115" fmla="*/ 86819 w 9662615"/>
              <a:gd name="connsiteY115" fmla="*/ 1519517 h 1592835"/>
              <a:gd name="connsiteX116" fmla="*/ 53369 w 9662615"/>
              <a:gd name="connsiteY116" fmla="*/ 1516853 h 1592835"/>
              <a:gd name="connsiteX117" fmla="*/ 2359 w 9662615"/>
              <a:gd name="connsiteY117" fmla="*/ 1515247 h 1592835"/>
              <a:gd name="connsiteX118" fmla="*/ 0 w 9662615"/>
              <a:gd name="connsiteY118" fmla="*/ 1514932 h 1592835"/>
              <a:gd name="connsiteX119" fmla="*/ 0 w 9662615"/>
              <a:gd name="connsiteY119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0033 w 9662615"/>
              <a:gd name="connsiteY60" fmla="*/ 1555274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5334 w 9662615"/>
              <a:gd name="connsiteY60" fmla="*/ 1581778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565435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21094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21094"/>
              <a:gd name="connsiteX1" fmla="*/ 9662615 w 9662615"/>
              <a:gd name="connsiteY1" fmla="*/ 0 h 1621094"/>
              <a:gd name="connsiteX2" fmla="*/ 9662615 w 9662615"/>
              <a:gd name="connsiteY2" fmla="*/ 1280346 h 1621094"/>
              <a:gd name="connsiteX3" fmla="*/ 9658420 w 9662615"/>
              <a:gd name="connsiteY3" fmla="*/ 1280106 h 1621094"/>
              <a:gd name="connsiteX4" fmla="*/ 9469546 w 9662615"/>
              <a:gd name="connsiteY4" fmla="*/ 1289837 h 1621094"/>
              <a:gd name="connsiteX5" fmla="*/ 9385895 w 9662615"/>
              <a:gd name="connsiteY5" fmla="*/ 1269203 h 1621094"/>
              <a:gd name="connsiteX6" fmla="*/ 9144767 w 9662615"/>
              <a:gd name="connsiteY6" fmla="*/ 1264120 h 1621094"/>
              <a:gd name="connsiteX7" fmla="*/ 8837252 w 9662615"/>
              <a:gd name="connsiteY7" fmla="*/ 1350515 h 1621094"/>
              <a:gd name="connsiteX8" fmla="*/ 8705466 w 9662615"/>
              <a:gd name="connsiteY8" fmla="*/ 1342419 h 1621094"/>
              <a:gd name="connsiteX9" fmla="*/ 8652221 w 9662615"/>
              <a:gd name="connsiteY9" fmla="*/ 1326906 h 1621094"/>
              <a:gd name="connsiteX10" fmla="*/ 8632312 w 9662615"/>
              <a:gd name="connsiteY10" fmla="*/ 1326025 h 1621094"/>
              <a:gd name="connsiteX11" fmla="*/ 8591582 w 9662615"/>
              <a:gd name="connsiteY11" fmla="*/ 1341666 h 1621094"/>
              <a:gd name="connsiteX12" fmla="*/ 8537336 w 9662615"/>
              <a:gd name="connsiteY12" fmla="*/ 1341684 h 1621094"/>
              <a:gd name="connsiteX13" fmla="*/ 8472508 w 9662615"/>
              <a:gd name="connsiteY13" fmla="*/ 1363109 h 1621094"/>
              <a:gd name="connsiteX14" fmla="*/ 8258477 w 9662615"/>
              <a:gd name="connsiteY14" fmla="*/ 1370666 h 1621094"/>
              <a:gd name="connsiteX15" fmla="*/ 8197961 w 9662615"/>
              <a:gd name="connsiteY15" fmla="*/ 1392804 h 1621094"/>
              <a:gd name="connsiteX16" fmla="*/ 8171196 w 9662615"/>
              <a:gd name="connsiteY16" fmla="*/ 1397216 h 1621094"/>
              <a:gd name="connsiteX17" fmla="*/ 8127667 w 9662615"/>
              <a:gd name="connsiteY17" fmla="*/ 1418254 h 1621094"/>
              <a:gd name="connsiteX18" fmla="*/ 7974579 w 9662615"/>
              <a:gd name="connsiteY18" fmla="*/ 1383439 h 1621094"/>
              <a:gd name="connsiteX19" fmla="*/ 7768351 w 9662615"/>
              <a:gd name="connsiteY19" fmla="*/ 1395051 h 1621094"/>
              <a:gd name="connsiteX20" fmla="*/ 7635985 w 9662615"/>
              <a:gd name="connsiteY20" fmla="*/ 1386363 h 1621094"/>
              <a:gd name="connsiteX21" fmla="*/ 7466069 w 9662615"/>
              <a:gd name="connsiteY21" fmla="*/ 1377654 h 1621094"/>
              <a:gd name="connsiteX22" fmla="*/ 7355642 w 9662615"/>
              <a:gd name="connsiteY22" fmla="*/ 1407761 h 1621094"/>
              <a:gd name="connsiteX23" fmla="*/ 7151610 w 9662615"/>
              <a:gd name="connsiteY23" fmla="*/ 1397856 h 1621094"/>
              <a:gd name="connsiteX24" fmla="*/ 7082147 w 9662615"/>
              <a:gd name="connsiteY24" fmla="*/ 1406113 h 1621094"/>
              <a:gd name="connsiteX25" fmla="*/ 7014958 w 9662615"/>
              <a:gd name="connsiteY25" fmla="*/ 1396883 h 1621094"/>
              <a:gd name="connsiteX26" fmla="*/ 6907567 w 9662615"/>
              <a:gd name="connsiteY26" fmla="*/ 1419149 h 1621094"/>
              <a:gd name="connsiteX27" fmla="*/ 6748428 w 9662615"/>
              <a:gd name="connsiteY27" fmla="*/ 1420308 h 1621094"/>
              <a:gd name="connsiteX28" fmla="*/ 6654257 w 9662615"/>
              <a:gd name="connsiteY28" fmla="*/ 1424143 h 1621094"/>
              <a:gd name="connsiteX29" fmla="*/ 6620123 w 9662615"/>
              <a:gd name="connsiteY29" fmla="*/ 1430535 h 1621094"/>
              <a:gd name="connsiteX30" fmla="*/ 6571355 w 9662615"/>
              <a:gd name="connsiteY30" fmla="*/ 1436144 h 1621094"/>
              <a:gd name="connsiteX31" fmla="*/ 6486557 w 9662615"/>
              <a:gd name="connsiteY31" fmla="*/ 1449861 h 1621094"/>
              <a:gd name="connsiteX32" fmla="*/ 6370419 w 9662615"/>
              <a:gd name="connsiteY32" fmla="*/ 1461649 h 1621094"/>
              <a:gd name="connsiteX33" fmla="*/ 6278839 w 9662615"/>
              <a:gd name="connsiteY33" fmla="*/ 1449160 h 1621094"/>
              <a:gd name="connsiteX34" fmla="*/ 6272455 w 9662615"/>
              <a:gd name="connsiteY34" fmla="*/ 1453191 h 1621094"/>
              <a:gd name="connsiteX35" fmla="*/ 6212659 w 9662615"/>
              <a:gd name="connsiteY35" fmla="*/ 1454850 h 1621094"/>
              <a:gd name="connsiteX36" fmla="*/ 6069317 w 9662615"/>
              <a:gd name="connsiteY36" fmla="*/ 1445838 h 1621094"/>
              <a:gd name="connsiteX37" fmla="*/ 5878477 w 9662615"/>
              <a:gd name="connsiteY37" fmla="*/ 1439180 h 1621094"/>
              <a:gd name="connsiteX38" fmla="*/ 5838387 w 9662615"/>
              <a:gd name="connsiteY38" fmla="*/ 1444679 h 1621094"/>
              <a:gd name="connsiteX39" fmla="*/ 5771136 w 9662615"/>
              <a:gd name="connsiteY39" fmla="*/ 1453639 h 1621094"/>
              <a:gd name="connsiteX40" fmla="*/ 5724081 w 9662615"/>
              <a:gd name="connsiteY40" fmla="*/ 1470431 h 1621094"/>
              <a:gd name="connsiteX41" fmla="*/ 5666577 w 9662615"/>
              <a:gd name="connsiteY41" fmla="*/ 1473921 h 1621094"/>
              <a:gd name="connsiteX42" fmla="*/ 5649068 w 9662615"/>
              <a:gd name="connsiteY42" fmla="*/ 1461676 h 1621094"/>
              <a:gd name="connsiteX43" fmla="*/ 5588902 w 9662615"/>
              <a:gd name="connsiteY43" fmla="*/ 1469647 h 1621094"/>
              <a:gd name="connsiteX44" fmla="*/ 5498090 w 9662615"/>
              <a:gd name="connsiteY44" fmla="*/ 1483173 h 1621094"/>
              <a:gd name="connsiteX45" fmla="*/ 5444641 w 9662615"/>
              <a:gd name="connsiteY45" fmla="*/ 1487602 h 1621094"/>
              <a:gd name="connsiteX46" fmla="*/ 5299812 w 9662615"/>
              <a:gd name="connsiteY46" fmla="*/ 1503362 h 1621094"/>
              <a:gd name="connsiteX47" fmla="*/ 5213947 w 9662615"/>
              <a:gd name="connsiteY47" fmla="*/ 1516637 h 1621094"/>
              <a:gd name="connsiteX48" fmla="*/ 5090342 w 9662615"/>
              <a:gd name="connsiteY48" fmla="*/ 1546680 h 1621094"/>
              <a:gd name="connsiteX49" fmla="*/ 5129812 w 9662615"/>
              <a:gd name="connsiteY49" fmla="*/ 1521277 h 1621094"/>
              <a:gd name="connsiteX50" fmla="*/ 5059484 w 9662615"/>
              <a:gd name="connsiteY50" fmla="*/ 1546802 h 1621094"/>
              <a:gd name="connsiteX51" fmla="*/ 5038524 w 9662615"/>
              <a:gd name="connsiteY51" fmla="*/ 1545675 h 1621094"/>
              <a:gd name="connsiteX52" fmla="*/ 5026564 w 9662615"/>
              <a:gd name="connsiteY52" fmla="*/ 1545376 h 1621094"/>
              <a:gd name="connsiteX53" fmla="*/ 4969433 w 9662615"/>
              <a:gd name="connsiteY53" fmla="*/ 1550865 h 1621094"/>
              <a:gd name="connsiteX54" fmla="*/ 4921303 w 9662615"/>
              <a:gd name="connsiteY54" fmla="*/ 1575379 h 1621094"/>
              <a:gd name="connsiteX55" fmla="*/ 4871726 w 9662615"/>
              <a:gd name="connsiteY55" fmla="*/ 1570584 h 1621094"/>
              <a:gd name="connsiteX56" fmla="*/ 4847242 w 9662615"/>
              <a:gd name="connsiteY56" fmla="*/ 1621094 h 1621094"/>
              <a:gd name="connsiteX57" fmla="*/ 4821058 w 9662615"/>
              <a:gd name="connsiteY57" fmla="*/ 1553078 h 1621094"/>
              <a:gd name="connsiteX58" fmla="*/ 4791466 w 9662615"/>
              <a:gd name="connsiteY58" fmla="*/ 1561324 h 1621094"/>
              <a:gd name="connsiteX59" fmla="*/ 4784247 w 9662615"/>
              <a:gd name="connsiteY59" fmla="*/ 1562342 h 1621094"/>
              <a:gd name="connsiteX60" fmla="*/ 4735334 w 9662615"/>
              <a:gd name="connsiteY60" fmla="*/ 1581778 h 1621094"/>
              <a:gd name="connsiteX61" fmla="*/ 4697562 w 9662615"/>
              <a:gd name="connsiteY61" fmla="*/ 1551206 h 1621094"/>
              <a:gd name="connsiteX62" fmla="*/ 4662664 w 9662615"/>
              <a:gd name="connsiteY62" fmla="*/ 1573162 h 1621094"/>
              <a:gd name="connsiteX63" fmla="*/ 4603028 w 9662615"/>
              <a:gd name="connsiteY63" fmla="*/ 1568821 h 1621094"/>
              <a:gd name="connsiteX64" fmla="*/ 4541612 w 9662615"/>
              <a:gd name="connsiteY64" fmla="*/ 1545262 h 1621094"/>
              <a:gd name="connsiteX65" fmla="*/ 4422155 w 9662615"/>
              <a:gd name="connsiteY65" fmla="*/ 1542059 h 1621094"/>
              <a:gd name="connsiteX66" fmla="*/ 4221826 w 9662615"/>
              <a:gd name="connsiteY66" fmla="*/ 1508923 h 1621094"/>
              <a:gd name="connsiteX67" fmla="*/ 4096601 w 9662615"/>
              <a:gd name="connsiteY67" fmla="*/ 1521563 h 1621094"/>
              <a:gd name="connsiteX68" fmla="*/ 3970635 w 9662615"/>
              <a:gd name="connsiteY68" fmla="*/ 1544815 h 1621094"/>
              <a:gd name="connsiteX69" fmla="*/ 3833906 w 9662615"/>
              <a:gd name="connsiteY69" fmla="*/ 1516637 h 1621094"/>
              <a:gd name="connsiteX70" fmla="*/ 3696258 w 9662615"/>
              <a:gd name="connsiteY70" fmla="*/ 1537563 h 1621094"/>
              <a:gd name="connsiteX71" fmla="*/ 3594070 w 9662615"/>
              <a:gd name="connsiteY71" fmla="*/ 1509422 h 1621094"/>
              <a:gd name="connsiteX72" fmla="*/ 3565233 w 9662615"/>
              <a:gd name="connsiteY72" fmla="*/ 1515122 h 1621094"/>
              <a:gd name="connsiteX73" fmla="*/ 3560267 w 9662615"/>
              <a:gd name="connsiteY73" fmla="*/ 1516288 h 1621094"/>
              <a:gd name="connsiteX74" fmla="*/ 3540258 w 9662615"/>
              <a:gd name="connsiteY74" fmla="*/ 1516976 h 1621094"/>
              <a:gd name="connsiteX75" fmla="*/ 3534780 w 9662615"/>
              <a:gd name="connsiteY75" fmla="*/ 1522141 h 1621094"/>
              <a:gd name="connsiteX76" fmla="*/ 3504783 w 9662615"/>
              <a:gd name="connsiteY76" fmla="*/ 1526739 h 1621094"/>
              <a:gd name="connsiteX77" fmla="*/ 3430805 w 9662615"/>
              <a:gd name="connsiteY77" fmla="*/ 1542521 h 1621094"/>
              <a:gd name="connsiteX78" fmla="*/ 3292707 w 9662615"/>
              <a:gd name="connsiteY78" fmla="*/ 1520490 h 1621094"/>
              <a:gd name="connsiteX79" fmla="*/ 3187872 w 9662615"/>
              <a:gd name="connsiteY79" fmla="*/ 1519991 h 1621094"/>
              <a:gd name="connsiteX80" fmla="*/ 3148026 w 9662615"/>
              <a:gd name="connsiteY80" fmla="*/ 1524777 h 1621094"/>
              <a:gd name="connsiteX81" fmla="*/ 3092394 w 9662615"/>
              <a:gd name="connsiteY81" fmla="*/ 1528115 h 1621094"/>
              <a:gd name="connsiteX82" fmla="*/ 2994200 w 9662615"/>
              <a:gd name="connsiteY82" fmla="*/ 1537857 h 1621094"/>
              <a:gd name="connsiteX83" fmla="*/ 2862301 w 9662615"/>
              <a:gd name="connsiteY83" fmla="*/ 1544250 h 1621094"/>
              <a:gd name="connsiteX84" fmla="*/ 2766335 w 9662615"/>
              <a:gd name="connsiteY84" fmla="*/ 1527662 h 1621094"/>
              <a:gd name="connsiteX85" fmla="*/ 2757836 w 9662615"/>
              <a:gd name="connsiteY85" fmla="*/ 1531371 h 1621094"/>
              <a:gd name="connsiteX86" fmla="*/ 2691555 w 9662615"/>
              <a:gd name="connsiteY86" fmla="*/ 1530283 h 1621094"/>
              <a:gd name="connsiteX87" fmla="*/ 2491676 w 9662615"/>
              <a:gd name="connsiteY87" fmla="*/ 1500859 h 1621094"/>
              <a:gd name="connsiteX88" fmla="*/ 2378036 w 9662615"/>
              <a:gd name="connsiteY88" fmla="*/ 1520645 h 1621094"/>
              <a:gd name="connsiteX89" fmla="*/ 2284269 w 9662615"/>
              <a:gd name="connsiteY89" fmla="*/ 1503068 h 1621094"/>
              <a:gd name="connsiteX90" fmla="*/ 2207104 w 9662615"/>
              <a:gd name="connsiteY90" fmla="*/ 1508888 h 1621094"/>
              <a:gd name="connsiteX91" fmla="*/ 2149226 w 9662615"/>
              <a:gd name="connsiteY91" fmla="*/ 1523409 h 1621094"/>
              <a:gd name="connsiteX92" fmla="*/ 2084783 w 9662615"/>
              <a:gd name="connsiteY92" fmla="*/ 1524245 h 1621094"/>
              <a:gd name="connsiteX93" fmla="*/ 2070075 w 9662615"/>
              <a:gd name="connsiteY93" fmla="*/ 1511285 h 1621094"/>
              <a:gd name="connsiteX94" fmla="*/ 2001057 w 9662615"/>
              <a:gd name="connsiteY94" fmla="*/ 1516449 h 1621094"/>
              <a:gd name="connsiteX95" fmla="*/ 1896330 w 9662615"/>
              <a:gd name="connsiteY95" fmla="*/ 1525725 h 1621094"/>
              <a:gd name="connsiteX96" fmla="*/ 1835994 w 9662615"/>
              <a:gd name="connsiteY96" fmla="*/ 1527678 h 1621094"/>
              <a:gd name="connsiteX97" fmla="*/ 1671119 w 9662615"/>
              <a:gd name="connsiteY97" fmla="*/ 1536701 h 1621094"/>
              <a:gd name="connsiteX98" fmla="*/ 1601337 w 9662615"/>
              <a:gd name="connsiteY98" fmla="*/ 1548552 h 1621094"/>
              <a:gd name="connsiteX99" fmla="*/ 1407755 w 9662615"/>
              <a:gd name="connsiteY99" fmla="*/ 1571444 h 1621094"/>
              <a:gd name="connsiteX100" fmla="*/ 1271994 w 9662615"/>
              <a:gd name="connsiteY100" fmla="*/ 1579471 h 1621094"/>
              <a:gd name="connsiteX101" fmla="*/ 1249226 w 9662615"/>
              <a:gd name="connsiteY101" fmla="*/ 1583140 h 1621094"/>
              <a:gd name="connsiteX102" fmla="*/ 1217719 w 9662615"/>
              <a:gd name="connsiteY102" fmla="*/ 1580863 h 1621094"/>
              <a:gd name="connsiteX103" fmla="*/ 1091432 w 9662615"/>
              <a:gd name="connsiteY103" fmla="*/ 1571003 h 1621094"/>
              <a:gd name="connsiteX104" fmla="*/ 992039 w 9662615"/>
              <a:gd name="connsiteY104" fmla="*/ 1556662 h 1621094"/>
              <a:gd name="connsiteX105" fmla="*/ 868264 w 9662615"/>
              <a:gd name="connsiteY105" fmla="*/ 1566392 h 1621094"/>
              <a:gd name="connsiteX106" fmla="*/ 792765 w 9662615"/>
              <a:gd name="connsiteY106" fmla="*/ 1563102 h 1621094"/>
              <a:gd name="connsiteX107" fmla="*/ 669055 w 9662615"/>
              <a:gd name="connsiteY107" fmla="*/ 1543638 h 1621094"/>
              <a:gd name="connsiteX108" fmla="*/ 506152 w 9662615"/>
              <a:gd name="connsiteY108" fmla="*/ 1549124 h 1621094"/>
              <a:gd name="connsiteX109" fmla="*/ 472797 w 9662615"/>
              <a:gd name="connsiteY109" fmla="*/ 1568904 h 1621094"/>
              <a:gd name="connsiteX110" fmla="*/ 427864 w 9662615"/>
              <a:gd name="connsiteY110" fmla="*/ 1580848 h 1621094"/>
              <a:gd name="connsiteX111" fmla="*/ 408381 w 9662615"/>
              <a:gd name="connsiteY111" fmla="*/ 1552940 h 1621094"/>
              <a:gd name="connsiteX112" fmla="*/ 267163 w 9662615"/>
              <a:gd name="connsiteY112" fmla="*/ 1531913 h 1621094"/>
              <a:gd name="connsiteX113" fmla="*/ 196644 w 9662615"/>
              <a:gd name="connsiteY113" fmla="*/ 1524565 h 1621094"/>
              <a:gd name="connsiteX114" fmla="*/ 86819 w 9662615"/>
              <a:gd name="connsiteY114" fmla="*/ 1519517 h 1621094"/>
              <a:gd name="connsiteX115" fmla="*/ 53369 w 9662615"/>
              <a:gd name="connsiteY115" fmla="*/ 1516853 h 1621094"/>
              <a:gd name="connsiteX116" fmla="*/ 2359 w 9662615"/>
              <a:gd name="connsiteY116" fmla="*/ 1515247 h 1621094"/>
              <a:gd name="connsiteX117" fmla="*/ 0 w 9662615"/>
              <a:gd name="connsiteY117" fmla="*/ 1514932 h 1621094"/>
              <a:gd name="connsiteX118" fmla="*/ 0 w 9662615"/>
              <a:gd name="connsiteY118" fmla="*/ 0 h 1621094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1303 w 9662615"/>
              <a:gd name="connsiteY54" fmla="*/ 1575379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7680"/>
              <a:gd name="connsiteX1" fmla="*/ 9662615 w 9662615"/>
              <a:gd name="connsiteY1" fmla="*/ 0 h 1597680"/>
              <a:gd name="connsiteX2" fmla="*/ 9662615 w 9662615"/>
              <a:gd name="connsiteY2" fmla="*/ 1280346 h 1597680"/>
              <a:gd name="connsiteX3" fmla="*/ 9658420 w 9662615"/>
              <a:gd name="connsiteY3" fmla="*/ 1280106 h 1597680"/>
              <a:gd name="connsiteX4" fmla="*/ 9469546 w 9662615"/>
              <a:gd name="connsiteY4" fmla="*/ 1289837 h 1597680"/>
              <a:gd name="connsiteX5" fmla="*/ 9385895 w 9662615"/>
              <a:gd name="connsiteY5" fmla="*/ 1269203 h 1597680"/>
              <a:gd name="connsiteX6" fmla="*/ 9144767 w 9662615"/>
              <a:gd name="connsiteY6" fmla="*/ 1264120 h 1597680"/>
              <a:gd name="connsiteX7" fmla="*/ 8837252 w 9662615"/>
              <a:gd name="connsiteY7" fmla="*/ 1350515 h 1597680"/>
              <a:gd name="connsiteX8" fmla="*/ 8705466 w 9662615"/>
              <a:gd name="connsiteY8" fmla="*/ 1342419 h 1597680"/>
              <a:gd name="connsiteX9" fmla="*/ 8652221 w 9662615"/>
              <a:gd name="connsiteY9" fmla="*/ 1326906 h 1597680"/>
              <a:gd name="connsiteX10" fmla="*/ 8632312 w 9662615"/>
              <a:gd name="connsiteY10" fmla="*/ 1326025 h 1597680"/>
              <a:gd name="connsiteX11" fmla="*/ 8591582 w 9662615"/>
              <a:gd name="connsiteY11" fmla="*/ 1341666 h 1597680"/>
              <a:gd name="connsiteX12" fmla="*/ 8537336 w 9662615"/>
              <a:gd name="connsiteY12" fmla="*/ 1341684 h 1597680"/>
              <a:gd name="connsiteX13" fmla="*/ 8472508 w 9662615"/>
              <a:gd name="connsiteY13" fmla="*/ 1363109 h 1597680"/>
              <a:gd name="connsiteX14" fmla="*/ 8258477 w 9662615"/>
              <a:gd name="connsiteY14" fmla="*/ 1370666 h 1597680"/>
              <a:gd name="connsiteX15" fmla="*/ 8197961 w 9662615"/>
              <a:gd name="connsiteY15" fmla="*/ 1392804 h 1597680"/>
              <a:gd name="connsiteX16" fmla="*/ 8171196 w 9662615"/>
              <a:gd name="connsiteY16" fmla="*/ 1397216 h 1597680"/>
              <a:gd name="connsiteX17" fmla="*/ 8127667 w 9662615"/>
              <a:gd name="connsiteY17" fmla="*/ 1418254 h 1597680"/>
              <a:gd name="connsiteX18" fmla="*/ 7974579 w 9662615"/>
              <a:gd name="connsiteY18" fmla="*/ 1383439 h 1597680"/>
              <a:gd name="connsiteX19" fmla="*/ 7768351 w 9662615"/>
              <a:gd name="connsiteY19" fmla="*/ 1395051 h 1597680"/>
              <a:gd name="connsiteX20" fmla="*/ 7635985 w 9662615"/>
              <a:gd name="connsiteY20" fmla="*/ 1386363 h 1597680"/>
              <a:gd name="connsiteX21" fmla="*/ 7466069 w 9662615"/>
              <a:gd name="connsiteY21" fmla="*/ 1377654 h 1597680"/>
              <a:gd name="connsiteX22" fmla="*/ 7355642 w 9662615"/>
              <a:gd name="connsiteY22" fmla="*/ 1407761 h 1597680"/>
              <a:gd name="connsiteX23" fmla="*/ 7151610 w 9662615"/>
              <a:gd name="connsiteY23" fmla="*/ 1397856 h 1597680"/>
              <a:gd name="connsiteX24" fmla="*/ 7082147 w 9662615"/>
              <a:gd name="connsiteY24" fmla="*/ 1406113 h 1597680"/>
              <a:gd name="connsiteX25" fmla="*/ 7014958 w 9662615"/>
              <a:gd name="connsiteY25" fmla="*/ 1396883 h 1597680"/>
              <a:gd name="connsiteX26" fmla="*/ 6907567 w 9662615"/>
              <a:gd name="connsiteY26" fmla="*/ 1419149 h 1597680"/>
              <a:gd name="connsiteX27" fmla="*/ 6748428 w 9662615"/>
              <a:gd name="connsiteY27" fmla="*/ 1420308 h 1597680"/>
              <a:gd name="connsiteX28" fmla="*/ 6654257 w 9662615"/>
              <a:gd name="connsiteY28" fmla="*/ 1424143 h 1597680"/>
              <a:gd name="connsiteX29" fmla="*/ 6620123 w 9662615"/>
              <a:gd name="connsiteY29" fmla="*/ 1430535 h 1597680"/>
              <a:gd name="connsiteX30" fmla="*/ 6571355 w 9662615"/>
              <a:gd name="connsiteY30" fmla="*/ 1436144 h 1597680"/>
              <a:gd name="connsiteX31" fmla="*/ 6486557 w 9662615"/>
              <a:gd name="connsiteY31" fmla="*/ 1449861 h 1597680"/>
              <a:gd name="connsiteX32" fmla="*/ 6370419 w 9662615"/>
              <a:gd name="connsiteY32" fmla="*/ 1461649 h 1597680"/>
              <a:gd name="connsiteX33" fmla="*/ 6278839 w 9662615"/>
              <a:gd name="connsiteY33" fmla="*/ 1449160 h 1597680"/>
              <a:gd name="connsiteX34" fmla="*/ 6272455 w 9662615"/>
              <a:gd name="connsiteY34" fmla="*/ 1453191 h 1597680"/>
              <a:gd name="connsiteX35" fmla="*/ 6212659 w 9662615"/>
              <a:gd name="connsiteY35" fmla="*/ 1454850 h 1597680"/>
              <a:gd name="connsiteX36" fmla="*/ 6069317 w 9662615"/>
              <a:gd name="connsiteY36" fmla="*/ 1445838 h 1597680"/>
              <a:gd name="connsiteX37" fmla="*/ 5878477 w 9662615"/>
              <a:gd name="connsiteY37" fmla="*/ 1439180 h 1597680"/>
              <a:gd name="connsiteX38" fmla="*/ 5838387 w 9662615"/>
              <a:gd name="connsiteY38" fmla="*/ 1444679 h 1597680"/>
              <a:gd name="connsiteX39" fmla="*/ 5771136 w 9662615"/>
              <a:gd name="connsiteY39" fmla="*/ 1453639 h 1597680"/>
              <a:gd name="connsiteX40" fmla="*/ 5724081 w 9662615"/>
              <a:gd name="connsiteY40" fmla="*/ 1470431 h 1597680"/>
              <a:gd name="connsiteX41" fmla="*/ 5666577 w 9662615"/>
              <a:gd name="connsiteY41" fmla="*/ 1473921 h 1597680"/>
              <a:gd name="connsiteX42" fmla="*/ 5649068 w 9662615"/>
              <a:gd name="connsiteY42" fmla="*/ 1461676 h 1597680"/>
              <a:gd name="connsiteX43" fmla="*/ 5588902 w 9662615"/>
              <a:gd name="connsiteY43" fmla="*/ 1469647 h 1597680"/>
              <a:gd name="connsiteX44" fmla="*/ 5498090 w 9662615"/>
              <a:gd name="connsiteY44" fmla="*/ 1483173 h 1597680"/>
              <a:gd name="connsiteX45" fmla="*/ 5444641 w 9662615"/>
              <a:gd name="connsiteY45" fmla="*/ 1487602 h 1597680"/>
              <a:gd name="connsiteX46" fmla="*/ 5299812 w 9662615"/>
              <a:gd name="connsiteY46" fmla="*/ 1503362 h 1597680"/>
              <a:gd name="connsiteX47" fmla="*/ 5213947 w 9662615"/>
              <a:gd name="connsiteY47" fmla="*/ 1516637 h 1597680"/>
              <a:gd name="connsiteX48" fmla="*/ 5090342 w 9662615"/>
              <a:gd name="connsiteY48" fmla="*/ 1546680 h 1597680"/>
              <a:gd name="connsiteX49" fmla="*/ 5129812 w 9662615"/>
              <a:gd name="connsiteY49" fmla="*/ 1521277 h 1597680"/>
              <a:gd name="connsiteX50" fmla="*/ 5059484 w 9662615"/>
              <a:gd name="connsiteY50" fmla="*/ 1546802 h 1597680"/>
              <a:gd name="connsiteX51" fmla="*/ 5038524 w 9662615"/>
              <a:gd name="connsiteY51" fmla="*/ 1545675 h 1597680"/>
              <a:gd name="connsiteX52" fmla="*/ 5026564 w 9662615"/>
              <a:gd name="connsiteY52" fmla="*/ 1545376 h 1597680"/>
              <a:gd name="connsiteX53" fmla="*/ 4969433 w 9662615"/>
              <a:gd name="connsiteY53" fmla="*/ 1550865 h 1597680"/>
              <a:gd name="connsiteX54" fmla="*/ 4929254 w 9662615"/>
              <a:gd name="connsiteY54" fmla="*/ 1563452 h 1597680"/>
              <a:gd name="connsiteX55" fmla="*/ 4871726 w 9662615"/>
              <a:gd name="connsiteY55" fmla="*/ 1570584 h 1597680"/>
              <a:gd name="connsiteX56" fmla="*/ 4843267 w 9662615"/>
              <a:gd name="connsiteY56" fmla="*/ 1561459 h 1597680"/>
              <a:gd name="connsiteX57" fmla="*/ 4821058 w 9662615"/>
              <a:gd name="connsiteY57" fmla="*/ 1553078 h 1597680"/>
              <a:gd name="connsiteX58" fmla="*/ 4791466 w 9662615"/>
              <a:gd name="connsiteY58" fmla="*/ 1561324 h 1597680"/>
              <a:gd name="connsiteX59" fmla="*/ 4784247 w 9662615"/>
              <a:gd name="connsiteY59" fmla="*/ 1562342 h 1597680"/>
              <a:gd name="connsiteX60" fmla="*/ 4743285 w 9662615"/>
              <a:gd name="connsiteY60" fmla="*/ 1597680 h 1597680"/>
              <a:gd name="connsiteX61" fmla="*/ 4697562 w 9662615"/>
              <a:gd name="connsiteY61" fmla="*/ 1551206 h 1597680"/>
              <a:gd name="connsiteX62" fmla="*/ 4662664 w 9662615"/>
              <a:gd name="connsiteY62" fmla="*/ 1573162 h 1597680"/>
              <a:gd name="connsiteX63" fmla="*/ 4603028 w 9662615"/>
              <a:gd name="connsiteY63" fmla="*/ 1568821 h 1597680"/>
              <a:gd name="connsiteX64" fmla="*/ 4541612 w 9662615"/>
              <a:gd name="connsiteY64" fmla="*/ 1545262 h 1597680"/>
              <a:gd name="connsiteX65" fmla="*/ 4422155 w 9662615"/>
              <a:gd name="connsiteY65" fmla="*/ 1542059 h 1597680"/>
              <a:gd name="connsiteX66" fmla="*/ 4221826 w 9662615"/>
              <a:gd name="connsiteY66" fmla="*/ 1508923 h 1597680"/>
              <a:gd name="connsiteX67" fmla="*/ 4096601 w 9662615"/>
              <a:gd name="connsiteY67" fmla="*/ 1521563 h 1597680"/>
              <a:gd name="connsiteX68" fmla="*/ 3970635 w 9662615"/>
              <a:gd name="connsiteY68" fmla="*/ 1544815 h 1597680"/>
              <a:gd name="connsiteX69" fmla="*/ 3833906 w 9662615"/>
              <a:gd name="connsiteY69" fmla="*/ 1516637 h 1597680"/>
              <a:gd name="connsiteX70" fmla="*/ 3696258 w 9662615"/>
              <a:gd name="connsiteY70" fmla="*/ 1537563 h 1597680"/>
              <a:gd name="connsiteX71" fmla="*/ 3594070 w 9662615"/>
              <a:gd name="connsiteY71" fmla="*/ 1509422 h 1597680"/>
              <a:gd name="connsiteX72" fmla="*/ 3565233 w 9662615"/>
              <a:gd name="connsiteY72" fmla="*/ 1515122 h 1597680"/>
              <a:gd name="connsiteX73" fmla="*/ 3560267 w 9662615"/>
              <a:gd name="connsiteY73" fmla="*/ 1516288 h 1597680"/>
              <a:gd name="connsiteX74" fmla="*/ 3540258 w 9662615"/>
              <a:gd name="connsiteY74" fmla="*/ 1516976 h 1597680"/>
              <a:gd name="connsiteX75" fmla="*/ 3534780 w 9662615"/>
              <a:gd name="connsiteY75" fmla="*/ 1522141 h 1597680"/>
              <a:gd name="connsiteX76" fmla="*/ 3504783 w 9662615"/>
              <a:gd name="connsiteY76" fmla="*/ 1526739 h 1597680"/>
              <a:gd name="connsiteX77" fmla="*/ 3430805 w 9662615"/>
              <a:gd name="connsiteY77" fmla="*/ 1542521 h 1597680"/>
              <a:gd name="connsiteX78" fmla="*/ 3292707 w 9662615"/>
              <a:gd name="connsiteY78" fmla="*/ 1520490 h 1597680"/>
              <a:gd name="connsiteX79" fmla="*/ 3187872 w 9662615"/>
              <a:gd name="connsiteY79" fmla="*/ 1519991 h 1597680"/>
              <a:gd name="connsiteX80" fmla="*/ 3148026 w 9662615"/>
              <a:gd name="connsiteY80" fmla="*/ 1524777 h 1597680"/>
              <a:gd name="connsiteX81" fmla="*/ 3092394 w 9662615"/>
              <a:gd name="connsiteY81" fmla="*/ 1528115 h 1597680"/>
              <a:gd name="connsiteX82" fmla="*/ 2994200 w 9662615"/>
              <a:gd name="connsiteY82" fmla="*/ 1537857 h 1597680"/>
              <a:gd name="connsiteX83" fmla="*/ 2862301 w 9662615"/>
              <a:gd name="connsiteY83" fmla="*/ 1544250 h 1597680"/>
              <a:gd name="connsiteX84" fmla="*/ 2766335 w 9662615"/>
              <a:gd name="connsiteY84" fmla="*/ 1527662 h 1597680"/>
              <a:gd name="connsiteX85" fmla="*/ 2757836 w 9662615"/>
              <a:gd name="connsiteY85" fmla="*/ 1531371 h 1597680"/>
              <a:gd name="connsiteX86" fmla="*/ 2691555 w 9662615"/>
              <a:gd name="connsiteY86" fmla="*/ 1530283 h 1597680"/>
              <a:gd name="connsiteX87" fmla="*/ 2491676 w 9662615"/>
              <a:gd name="connsiteY87" fmla="*/ 1500859 h 1597680"/>
              <a:gd name="connsiteX88" fmla="*/ 2378036 w 9662615"/>
              <a:gd name="connsiteY88" fmla="*/ 1520645 h 1597680"/>
              <a:gd name="connsiteX89" fmla="*/ 2284269 w 9662615"/>
              <a:gd name="connsiteY89" fmla="*/ 1503068 h 1597680"/>
              <a:gd name="connsiteX90" fmla="*/ 2207104 w 9662615"/>
              <a:gd name="connsiteY90" fmla="*/ 1508888 h 1597680"/>
              <a:gd name="connsiteX91" fmla="*/ 2149226 w 9662615"/>
              <a:gd name="connsiteY91" fmla="*/ 1523409 h 1597680"/>
              <a:gd name="connsiteX92" fmla="*/ 2084783 w 9662615"/>
              <a:gd name="connsiteY92" fmla="*/ 1524245 h 1597680"/>
              <a:gd name="connsiteX93" fmla="*/ 2070075 w 9662615"/>
              <a:gd name="connsiteY93" fmla="*/ 1511285 h 1597680"/>
              <a:gd name="connsiteX94" fmla="*/ 2001057 w 9662615"/>
              <a:gd name="connsiteY94" fmla="*/ 1516449 h 1597680"/>
              <a:gd name="connsiteX95" fmla="*/ 1896330 w 9662615"/>
              <a:gd name="connsiteY95" fmla="*/ 1525725 h 1597680"/>
              <a:gd name="connsiteX96" fmla="*/ 1835994 w 9662615"/>
              <a:gd name="connsiteY96" fmla="*/ 1527678 h 1597680"/>
              <a:gd name="connsiteX97" fmla="*/ 1671119 w 9662615"/>
              <a:gd name="connsiteY97" fmla="*/ 1536701 h 1597680"/>
              <a:gd name="connsiteX98" fmla="*/ 1601337 w 9662615"/>
              <a:gd name="connsiteY98" fmla="*/ 1548552 h 1597680"/>
              <a:gd name="connsiteX99" fmla="*/ 1407755 w 9662615"/>
              <a:gd name="connsiteY99" fmla="*/ 1571444 h 1597680"/>
              <a:gd name="connsiteX100" fmla="*/ 1271994 w 9662615"/>
              <a:gd name="connsiteY100" fmla="*/ 1579471 h 1597680"/>
              <a:gd name="connsiteX101" fmla="*/ 1249226 w 9662615"/>
              <a:gd name="connsiteY101" fmla="*/ 1583140 h 1597680"/>
              <a:gd name="connsiteX102" fmla="*/ 1217719 w 9662615"/>
              <a:gd name="connsiteY102" fmla="*/ 1580863 h 1597680"/>
              <a:gd name="connsiteX103" fmla="*/ 1091432 w 9662615"/>
              <a:gd name="connsiteY103" fmla="*/ 1571003 h 1597680"/>
              <a:gd name="connsiteX104" fmla="*/ 992039 w 9662615"/>
              <a:gd name="connsiteY104" fmla="*/ 1556662 h 1597680"/>
              <a:gd name="connsiteX105" fmla="*/ 868264 w 9662615"/>
              <a:gd name="connsiteY105" fmla="*/ 1566392 h 1597680"/>
              <a:gd name="connsiteX106" fmla="*/ 792765 w 9662615"/>
              <a:gd name="connsiteY106" fmla="*/ 1563102 h 1597680"/>
              <a:gd name="connsiteX107" fmla="*/ 669055 w 9662615"/>
              <a:gd name="connsiteY107" fmla="*/ 1543638 h 1597680"/>
              <a:gd name="connsiteX108" fmla="*/ 506152 w 9662615"/>
              <a:gd name="connsiteY108" fmla="*/ 1549124 h 1597680"/>
              <a:gd name="connsiteX109" fmla="*/ 472797 w 9662615"/>
              <a:gd name="connsiteY109" fmla="*/ 1568904 h 1597680"/>
              <a:gd name="connsiteX110" fmla="*/ 427864 w 9662615"/>
              <a:gd name="connsiteY110" fmla="*/ 1580848 h 1597680"/>
              <a:gd name="connsiteX111" fmla="*/ 408381 w 9662615"/>
              <a:gd name="connsiteY111" fmla="*/ 1552940 h 1597680"/>
              <a:gd name="connsiteX112" fmla="*/ 267163 w 9662615"/>
              <a:gd name="connsiteY112" fmla="*/ 1531913 h 1597680"/>
              <a:gd name="connsiteX113" fmla="*/ 196644 w 9662615"/>
              <a:gd name="connsiteY113" fmla="*/ 1524565 h 1597680"/>
              <a:gd name="connsiteX114" fmla="*/ 86819 w 9662615"/>
              <a:gd name="connsiteY114" fmla="*/ 1519517 h 1597680"/>
              <a:gd name="connsiteX115" fmla="*/ 53369 w 9662615"/>
              <a:gd name="connsiteY115" fmla="*/ 1516853 h 1597680"/>
              <a:gd name="connsiteX116" fmla="*/ 2359 w 9662615"/>
              <a:gd name="connsiteY116" fmla="*/ 1515247 h 1597680"/>
              <a:gd name="connsiteX117" fmla="*/ 0 w 9662615"/>
              <a:gd name="connsiteY117" fmla="*/ 1514932 h 1597680"/>
              <a:gd name="connsiteX118" fmla="*/ 0 w 9662615"/>
              <a:gd name="connsiteY118" fmla="*/ 0 h 1597680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66659 w 9662615"/>
              <a:gd name="connsiteY68" fmla="*/ 1528913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6499"/>
              <a:gd name="connsiteX1" fmla="*/ 9662615 w 9662615"/>
              <a:gd name="connsiteY1" fmla="*/ 0 h 1596499"/>
              <a:gd name="connsiteX2" fmla="*/ 9662615 w 9662615"/>
              <a:gd name="connsiteY2" fmla="*/ 1280346 h 1596499"/>
              <a:gd name="connsiteX3" fmla="*/ 9658420 w 9662615"/>
              <a:gd name="connsiteY3" fmla="*/ 1280106 h 1596499"/>
              <a:gd name="connsiteX4" fmla="*/ 9469546 w 9662615"/>
              <a:gd name="connsiteY4" fmla="*/ 1289837 h 1596499"/>
              <a:gd name="connsiteX5" fmla="*/ 9385895 w 9662615"/>
              <a:gd name="connsiteY5" fmla="*/ 1269203 h 1596499"/>
              <a:gd name="connsiteX6" fmla="*/ 9144767 w 9662615"/>
              <a:gd name="connsiteY6" fmla="*/ 1264120 h 1596499"/>
              <a:gd name="connsiteX7" fmla="*/ 8837252 w 9662615"/>
              <a:gd name="connsiteY7" fmla="*/ 1350515 h 1596499"/>
              <a:gd name="connsiteX8" fmla="*/ 8705466 w 9662615"/>
              <a:gd name="connsiteY8" fmla="*/ 1342419 h 1596499"/>
              <a:gd name="connsiteX9" fmla="*/ 8652221 w 9662615"/>
              <a:gd name="connsiteY9" fmla="*/ 1326906 h 1596499"/>
              <a:gd name="connsiteX10" fmla="*/ 8632312 w 9662615"/>
              <a:gd name="connsiteY10" fmla="*/ 1326025 h 1596499"/>
              <a:gd name="connsiteX11" fmla="*/ 8591582 w 9662615"/>
              <a:gd name="connsiteY11" fmla="*/ 1341666 h 1596499"/>
              <a:gd name="connsiteX12" fmla="*/ 8537336 w 9662615"/>
              <a:gd name="connsiteY12" fmla="*/ 1341684 h 1596499"/>
              <a:gd name="connsiteX13" fmla="*/ 8472508 w 9662615"/>
              <a:gd name="connsiteY13" fmla="*/ 1363109 h 1596499"/>
              <a:gd name="connsiteX14" fmla="*/ 8258477 w 9662615"/>
              <a:gd name="connsiteY14" fmla="*/ 1370666 h 1596499"/>
              <a:gd name="connsiteX15" fmla="*/ 8197961 w 9662615"/>
              <a:gd name="connsiteY15" fmla="*/ 1392804 h 1596499"/>
              <a:gd name="connsiteX16" fmla="*/ 8171196 w 9662615"/>
              <a:gd name="connsiteY16" fmla="*/ 1397216 h 1596499"/>
              <a:gd name="connsiteX17" fmla="*/ 8127667 w 9662615"/>
              <a:gd name="connsiteY17" fmla="*/ 1418254 h 1596499"/>
              <a:gd name="connsiteX18" fmla="*/ 7974579 w 9662615"/>
              <a:gd name="connsiteY18" fmla="*/ 1383439 h 1596499"/>
              <a:gd name="connsiteX19" fmla="*/ 7768351 w 9662615"/>
              <a:gd name="connsiteY19" fmla="*/ 1395051 h 1596499"/>
              <a:gd name="connsiteX20" fmla="*/ 7635985 w 9662615"/>
              <a:gd name="connsiteY20" fmla="*/ 1386363 h 1596499"/>
              <a:gd name="connsiteX21" fmla="*/ 7466069 w 9662615"/>
              <a:gd name="connsiteY21" fmla="*/ 1377654 h 1596499"/>
              <a:gd name="connsiteX22" fmla="*/ 7355642 w 9662615"/>
              <a:gd name="connsiteY22" fmla="*/ 1407761 h 1596499"/>
              <a:gd name="connsiteX23" fmla="*/ 7151610 w 9662615"/>
              <a:gd name="connsiteY23" fmla="*/ 1397856 h 1596499"/>
              <a:gd name="connsiteX24" fmla="*/ 7082147 w 9662615"/>
              <a:gd name="connsiteY24" fmla="*/ 1406113 h 1596499"/>
              <a:gd name="connsiteX25" fmla="*/ 7014958 w 9662615"/>
              <a:gd name="connsiteY25" fmla="*/ 1396883 h 1596499"/>
              <a:gd name="connsiteX26" fmla="*/ 6907567 w 9662615"/>
              <a:gd name="connsiteY26" fmla="*/ 1419149 h 1596499"/>
              <a:gd name="connsiteX27" fmla="*/ 6748428 w 9662615"/>
              <a:gd name="connsiteY27" fmla="*/ 1420308 h 1596499"/>
              <a:gd name="connsiteX28" fmla="*/ 6654257 w 9662615"/>
              <a:gd name="connsiteY28" fmla="*/ 1424143 h 1596499"/>
              <a:gd name="connsiteX29" fmla="*/ 6620123 w 9662615"/>
              <a:gd name="connsiteY29" fmla="*/ 1430535 h 1596499"/>
              <a:gd name="connsiteX30" fmla="*/ 6571355 w 9662615"/>
              <a:gd name="connsiteY30" fmla="*/ 1436144 h 1596499"/>
              <a:gd name="connsiteX31" fmla="*/ 6486557 w 9662615"/>
              <a:gd name="connsiteY31" fmla="*/ 1449861 h 1596499"/>
              <a:gd name="connsiteX32" fmla="*/ 6370419 w 9662615"/>
              <a:gd name="connsiteY32" fmla="*/ 1461649 h 1596499"/>
              <a:gd name="connsiteX33" fmla="*/ 6278839 w 9662615"/>
              <a:gd name="connsiteY33" fmla="*/ 1449160 h 1596499"/>
              <a:gd name="connsiteX34" fmla="*/ 6272455 w 9662615"/>
              <a:gd name="connsiteY34" fmla="*/ 1453191 h 1596499"/>
              <a:gd name="connsiteX35" fmla="*/ 6212659 w 9662615"/>
              <a:gd name="connsiteY35" fmla="*/ 1454850 h 1596499"/>
              <a:gd name="connsiteX36" fmla="*/ 6069317 w 9662615"/>
              <a:gd name="connsiteY36" fmla="*/ 1445838 h 1596499"/>
              <a:gd name="connsiteX37" fmla="*/ 5878477 w 9662615"/>
              <a:gd name="connsiteY37" fmla="*/ 1439180 h 1596499"/>
              <a:gd name="connsiteX38" fmla="*/ 5838387 w 9662615"/>
              <a:gd name="connsiteY38" fmla="*/ 1444679 h 1596499"/>
              <a:gd name="connsiteX39" fmla="*/ 5771136 w 9662615"/>
              <a:gd name="connsiteY39" fmla="*/ 1453639 h 1596499"/>
              <a:gd name="connsiteX40" fmla="*/ 5724081 w 9662615"/>
              <a:gd name="connsiteY40" fmla="*/ 1470431 h 1596499"/>
              <a:gd name="connsiteX41" fmla="*/ 5666577 w 9662615"/>
              <a:gd name="connsiteY41" fmla="*/ 1473921 h 1596499"/>
              <a:gd name="connsiteX42" fmla="*/ 5649068 w 9662615"/>
              <a:gd name="connsiteY42" fmla="*/ 1461676 h 1596499"/>
              <a:gd name="connsiteX43" fmla="*/ 5588902 w 9662615"/>
              <a:gd name="connsiteY43" fmla="*/ 1469647 h 1596499"/>
              <a:gd name="connsiteX44" fmla="*/ 5498090 w 9662615"/>
              <a:gd name="connsiteY44" fmla="*/ 1483173 h 1596499"/>
              <a:gd name="connsiteX45" fmla="*/ 5444641 w 9662615"/>
              <a:gd name="connsiteY45" fmla="*/ 1487602 h 1596499"/>
              <a:gd name="connsiteX46" fmla="*/ 5299812 w 9662615"/>
              <a:gd name="connsiteY46" fmla="*/ 1503362 h 1596499"/>
              <a:gd name="connsiteX47" fmla="*/ 5213947 w 9662615"/>
              <a:gd name="connsiteY47" fmla="*/ 1516637 h 1596499"/>
              <a:gd name="connsiteX48" fmla="*/ 5090342 w 9662615"/>
              <a:gd name="connsiteY48" fmla="*/ 1546680 h 1596499"/>
              <a:gd name="connsiteX49" fmla="*/ 5129812 w 9662615"/>
              <a:gd name="connsiteY49" fmla="*/ 1521277 h 1596499"/>
              <a:gd name="connsiteX50" fmla="*/ 5059484 w 9662615"/>
              <a:gd name="connsiteY50" fmla="*/ 1546802 h 1596499"/>
              <a:gd name="connsiteX51" fmla="*/ 5038524 w 9662615"/>
              <a:gd name="connsiteY51" fmla="*/ 1545675 h 1596499"/>
              <a:gd name="connsiteX52" fmla="*/ 5026564 w 9662615"/>
              <a:gd name="connsiteY52" fmla="*/ 1545376 h 1596499"/>
              <a:gd name="connsiteX53" fmla="*/ 4969433 w 9662615"/>
              <a:gd name="connsiteY53" fmla="*/ 1550865 h 1596499"/>
              <a:gd name="connsiteX54" fmla="*/ 4929254 w 9662615"/>
              <a:gd name="connsiteY54" fmla="*/ 1563452 h 1596499"/>
              <a:gd name="connsiteX55" fmla="*/ 4871726 w 9662615"/>
              <a:gd name="connsiteY55" fmla="*/ 1570584 h 1596499"/>
              <a:gd name="connsiteX56" fmla="*/ 4843267 w 9662615"/>
              <a:gd name="connsiteY56" fmla="*/ 1561459 h 1596499"/>
              <a:gd name="connsiteX57" fmla="*/ 4821058 w 9662615"/>
              <a:gd name="connsiteY57" fmla="*/ 1553078 h 1596499"/>
              <a:gd name="connsiteX58" fmla="*/ 4791466 w 9662615"/>
              <a:gd name="connsiteY58" fmla="*/ 1561324 h 1596499"/>
              <a:gd name="connsiteX59" fmla="*/ 4784247 w 9662615"/>
              <a:gd name="connsiteY59" fmla="*/ 1562342 h 1596499"/>
              <a:gd name="connsiteX60" fmla="*/ 4739309 w 9662615"/>
              <a:gd name="connsiteY60" fmla="*/ 1553948 h 1596499"/>
              <a:gd name="connsiteX61" fmla="*/ 4697562 w 9662615"/>
              <a:gd name="connsiteY61" fmla="*/ 1551206 h 1596499"/>
              <a:gd name="connsiteX62" fmla="*/ 4650737 w 9662615"/>
              <a:gd name="connsiteY62" fmla="*/ 1537381 h 1596499"/>
              <a:gd name="connsiteX63" fmla="*/ 4583150 w 9662615"/>
              <a:gd name="connsiteY63" fmla="*/ 1529064 h 1596499"/>
              <a:gd name="connsiteX64" fmla="*/ 4521734 w 9662615"/>
              <a:gd name="connsiteY64" fmla="*/ 1529359 h 1596499"/>
              <a:gd name="connsiteX65" fmla="*/ 4382398 w 9662615"/>
              <a:gd name="connsiteY65" fmla="*/ 1534108 h 1596499"/>
              <a:gd name="connsiteX66" fmla="*/ 4221826 w 9662615"/>
              <a:gd name="connsiteY66" fmla="*/ 1500972 h 1596499"/>
              <a:gd name="connsiteX67" fmla="*/ 4096601 w 9662615"/>
              <a:gd name="connsiteY67" fmla="*/ 1521563 h 1596499"/>
              <a:gd name="connsiteX68" fmla="*/ 3978586 w 9662615"/>
              <a:gd name="connsiteY68" fmla="*/ 1596499 h 1596499"/>
              <a:gd name="connsiteX69" fmla="*/ 3833906 w 9662615"/>
              <a:gd name="connsiteY69" fmla="*/ 1516637 h 1596499"/>
              <a:gd name="connsiteX70" fmla="*/ 3696258 w 9662615"/>
              <a:gd name="connsiteY70" fmla="*/ 1537563 h 1596499"/>
              <a:gd name="connsiteX71" fmla="*/ 3594070 w 9662615"/>
              <a:gd name="connsiteY71" fmla="*/ 1509422 h 1596499"/>
              <a:gd name="connsiteX72" fmla="*/ 3565233 w 9662615"/>
              <a:gd name="connsiteY72" fmla="*/ 1515122 h 1596499"/>
              <a:gd name="connsiteX73" fmla="*/ 3560267 w 9662615"/>
              <a:gd name="connsiteY73" fmla="*/ 1516288 h 1596499"/>
              <a:gd name="connsiteX74" fmla="*/ 3540258 w 9662615"/>
              <a:gd name="connsiteY74" fmla="*/ 1516976 h 1596499"/>
              <a:gd name="connsiteX75" fmla="*/ 3534780 w 9662615"/>
              <a:gd name="connsiteY75" fmla="*/ 1522141 h 1596499"/>
              <a:gd name="connsiteX76" fmla="*/ 3504783 w 9662615"/>
              <a:gd name="connsiteY76" fmla="*/ 1526739 h 1596499"/>
              <a:gd name="connsiteX77" fmla="*/ 3430805 w 9662615"/>
              <a:gd name="connsiteY77" fmla="*/ 1542521 h 1596499"/>
              <a:gd name="connsiteX78" fmla="*/ 3292707 w 9662615"/>
              <a:gd name="connsiteY78" fmla="*/ 1520490 h 1596499"/>
              <a:gd name="connsiteX79" fmla="*/ 3187872 w 9662615"/>
              <a:gd name="connsiteY79" fmla="*/ 1519991 h 1596499"/>
              <a:gd name="connsiteX80" fmla="*/ 3148026 w 9662615"/>
              <a:gd name="connsiteY80" fmla="*/ 1524777 h 1596499"/>
              <a:gd name="connsiteX81" fmla="*/ 3092394 w 9662615"/>
              <a:gd name="connsiteY81" fmla="*/ 1528115 h 1596499"/>
              <a:gd name="connsiteX82" fmla="*/ 2994200 w 9662615"/>
              <a:gd name="connsiteY82" fmla="*/ 1537857 h 1596499"/>
              <a:gd name="connsiteX83" fmla="*/ 2862301 w 9662615"/>
              <a:gd name="connsiteY83" fmla="*/ 1544250 h 1596499"/>
              <a:gd name="connsiteX84" fmla="*/ 2766335 w 9662615"/>
              <a:gd name="connsiteY84" fmla="*/ 1527662 h 1596499"/>
              <a:gd name="connsiteX85" fmla="*/ 2757836 w 9662615"/>
              <a:gd name="connsiteY85" fmla="*/ 1531371 h 1596499"/>
              <a:gd name="connsiteX86" fmla="*/ 2691555 w 9662615"/>
              <a:gd name="connsiteY86" fmla="*/ 1530283 h 1596499"/>
              <a:gd name="connsiteX87" fmla="*/ 2491676 w 9662615"/>
              <a:gd name="connsiteY87" fmla="*/ 1500859 h 1596499"/>
              <a:gd name="connsiteX88" fmla="*/ 2378036 w 9662615"/>
              <a:gd name="connsiteY88" fmla="*/ 1520645 h 1596499"/>
              <a:gd name="connsiteX89" fmla="*/ 2284269 w 9662615"/>
              <a:gd name="connsiteY89" fmla="*/ 1503068 h 1596499"/>
              <a:gd name="connsiteX90" fmla="*/ 2207104 w 9662615"/>
              <a:gd name="connsiteY90" fmla="*/ 1508888 h 1596499"/>
              <a:gd name="connsiteX91" fmla="*/ 2149226 w 9662615"/>
              <a:gd name="connsiteY91" fmla="*/ 1523409 h 1596499"/>
              <a:gd name="connsiteX92" fmla="*/ 2084783 w 9662615"/>
              <a:gd name="connsiteY92" fmla="*/ 1524245 h 1596499"/>
              <a:gd name="connsiteX93" fmla="*/ 2070075 w 9662615"/>
              <a:gd name="connsiteY93" fmla="*/ 1511285 h 1596499"/>
              <a:gd name="connsiteX94" fmla="*/ 2001057 w 9662615"/>
              <a:gd name="connsiteY94" fmla="*/ 1516449 h 1596499"/>
              <a:gd name="connsiteX95" fmla="*/ 1896330 w 9662615"/>
              <a:gd name="connsiteY95" fmla="*/ 1525725 h 1596499"/>
              <a:gd name="connsiteX96" fmla="*/ 1835994 w 9662615"/>
              <a:gd name="connsiteY96" fmla="*/ 1527678 h 1596499"/>
              <a:gd name="connsiteX97" fmla="*/ 1671119 w 9662615"/>
              <a:gd name="connsiteY97" fmla="*/ 1536701 h 1596499"/>
              <a:gd name="connsiteX98" fmla="*/ 1601337 w 9662615"/>
              <a:gd name="connsiteY98" fmla="*/ 1548552 h 1596499"/>
              <a:gd name="connsiteX99" fmla="*/ 1407755 w 9662615"/>
              <a:gd name="connsiteY99" fmla="*/ 1571444 h 1596499"/>
              <a:gd name="connsiteX100" fmla="*/ 1271994 w 9662615"/>
              <a:gd name="connsiteY100" fmla="*/ 1579471 h 1596499"/>
              <a:gd name="connsiteX101" fmla="*/ 1249226 w 9662615"/>
              <a:gd name="connsiteY101" fmla="*/ 1583140 h 1596499"/>
              <a:gd name="connsiteX102" fmla="*/ 1217719 w 9662615"/>
              <a:gd name="connsiteY102" fmla="*/ 1580863 h 1596499"/>
              <a:gd name="connsiteX103" fmla="*/ 1091432 w 9662615"/>
              <a:gd name="connsiteY103" fmla="*/ 1571003 h 1596499"/>
              <a:gd name="connsiteX104" fmla="*/ 992039 w 9662615"/>
              <a:gd name="connsiteY104" fmla="*/ 1556662 h 1596499"/>
              <a:gd name="connsiteX105" fmla="*/ 868264 w 9662615"/>
              <a:gd name="connsiteY105" fmla="*/ 1566392 h 1596499"/>
              <a:gd name="connsiteX106" fmla="*/ 792765 w 9662615"/>
              <a:gd name="connsiteY106" fmla="*/ 1563102 h 1596499"/>
              <a:gd name="connsiteX107" fmla="*/ 669055 w 9662615"/>
              <a:gd name="connsiteY107" fmla="*/ 1543638 h 1596499"/>
              <a:gd name="connsiteX108" fmla="*/ 506152 w 9662615"/>
              <a:gd name="connsiteY108" fmla="*/ 1549124 h 1596499"/>
              <a:gd name="connsiteX109" fmla="*/ 472797 w 9662615"/>
              <a:gd name="connsiteY109" fmla="*/ 1568904 h 1596499"/>
              <a:gd name="connsiteX110" fmla="*/ 427864 w 9662615"/>
              <a:gd name="connsiteY110" fmla="*/ 1580848 h 1596499"/>
              <a:gd name="connsiteX111" fmla="*/ 408381 w 9662615"/>
              <a:gd name="connsiteY111" fmla="*/ 1552940 h 1596499"/>
              <a:gd name="connsiteX112" fmla="*/ 267163 w 9662615"/>
              <a:gd name="connsiteY112" fmla="*/ 1531913 h 1596499"/>
              <a:gd name="connsiteX113" fmla="*/ 196644 w 9662615"/>
              <a:gd name="connsiteY113" fmla="*/ 1524565 h 1596499"/>
              <a:gd name="connsiteX114" fmla="*/ 86819 w 9662615"/>
              <a:gd name="connsiteY114" fmla="*/ 1519517 h 1596499"/>
              <a:gd name="connsiteX115" fmla="*/ 53369 w 9662615"/>
              <a:gd name="connsiteY115" fmla="*/ 1516853 h 1596499"/>
              <a:gd name="connsiteX116" fmla="*/ 2359 w 9662615"/>
              <a:gd name="connsiteY116" fmla="*/ 1515247 h 1596499"/>
              <a:gd name="connsiteX117" fmla="*/ 0 w 9662615"/>
              <a:gd name="connsiteY117" fmla="*/ 1514932 h 1596499"/>
              <a:gd name="connsiteX118" fmla="*/ 0 w 9662615"/>
              <a:gd name="connsiteY118" fmla="*/ 0 h 1596499"/>
              <a:gd name="connsiteX0" fmla="*/ 0 w 9662615"/>
              <a:gd name="connsiteY0" fmla="*/ 0 h 1600474"/>
              <a:gd name="connsiteX1" fmla="*/ 9662615 w 9662615"/>
              <a:gd name="connsiteY1" fmla="*/ 0 h 1600474"/>
              <a:gd name="connsiteX2" fmla="*/ 9662615 w 9662615"/>
              <a:gd name="connsiteY2" fmla="*/ 1280346 h 1600474"/>
              <a:gd name="connsiteX3" fmla="*/ 9658420 w 9662615"/>
              <a:gd name="connsiteY3" fmla="*/ 1280106 h 1600474"/>
              <a:gd name="connsiteX4" fmla="*/ 9469546 w 9662615"/>
              <a:gd name="connsiteY4" fmla="*/ 1289837 h 1600474"/>
              <a:gd name="connsiteX5" fmla="*/ 9385895 w 9662615"/>
              <a:gd name="connsiteY5" fmla="*/ 1269203 h 1600474"/>
              <a:gd name="connsiteX6" fmla="*/ 9144767 w 9662615"/>
              <a:gd name="connsiteY6" fmla="*/ 1264120 h 1600474"/>
              <a:gd name="connsiteX7" fmla="*/ 8837252 w 9662615"/>
              <a:gd name="connsiteY7" fmla="*/ 1350515 h 1600474"/>
              <a:gd name="connsiteX8" fmla="*/ 8705466 w 9662615"/>
              <a:gd name="connsiteY8" fmla="*/ 1342419 h 1600474"/>
              <a:gd name="connsiteX9" fmla="*/ 8652221 w 9662615"/>
              <a:gd name="connsiteY9" fmla="*/ 1326906 h 1600474"/>
              <a:gd name="connsiteX10" fmla="*/ 8632312 w 9662615"/>
              <a:gd name="connsiteY10" fmla="*/ 1326025 h 1600474"/>
              <a:gd name="connsiteX11" fmla="*/ 8591582 w 9662615"/>
              <a:gd name="connsiteY11" fmla="*/ 1341666 h 1600474"/>
              <a:gd name="connsiteX12" fmla="*/ 8537336 w 9662615"/>
              <a:gd name="connsiteY12" fmla="*/ 1341684 h 1600474"/>
              <a:gd name="connsiteX13" fmla="*/ 8472508 w 9662615"/>
              <a:gd name="connsiteY13" fmla="*/ 1363109 h 1600474"/>
              <a:gd name="connsiteX14" fmla="*/ 8258477 w 9662615"/>
              <a:gd name="connsiteY14" fmla="*/ 1370666 h 1600474"/>
              <a:gd name="connsiteX15" fmla="*/ 8197961 w 9662615"/>
              <a:gd name="connsiteY15" fmla="*/ 1392804 h 1600474"/>
              <a:gd name="connsiteX16" fmla="*/ 8171196 w 9662615"/>
              <a:gd name="connsiteY16" fmla="*/ 1397216 h 1600474"/>
              <a:gd name="connsiteX17" fmla="*/ 8127667 w 9662615"/>
              <a:gd name="connsiteY17" fmla="*/ 1418254 h 1600474"/>
              <a:gd name="connsiteX18" fmla="*/ 7974579 w 9662615"/>
              <a:gd name="connsiteY18" fmla="*/ 1383439 h 1600474"/>
              <a:gd name="connsiteX19" fmla="*/ 7768351 w 9662615"/>
              <a:gd name="connsiteY19" fmla="*/ 1395051 h 1600474"/>
              <a:gd name="connsiteX20" fmla="*/ 7635985 w 9662615"/>
              <a:gd name="connsiteY20" fmla="*/ 1386363 h 1600474"/>
              <a:gd name="connsiteX21" fmla="*/ 7466069 w 9662615"/>
              <a:gd name="connsiteY21" fmla="*/ 1377654 h 1600474"/>
              <a:gd name="connsiteX22" fmla="*/ 7355642 w 9662615"/>
              <a:gd name="connsiteY22" fmla="*/ 1407761 h 1600474"/>
              <a:gd name="connsiteX23" fmla="*/ 7151610 w 9662615"/>
              <a:gd name="connsiteY23" fmla="*/ 1397856 h 1600474"/>
              <a:gd name="connsiteX24" fmla="*/ 7082147 w 9662615"/>
              <a:gd name="connsiteY24" fmla="*/ 1406113 h 1600474"/>
              <a:gd name="connsiteX25" fmla="*/ 7014958 w 9662615"/>
              <a:gd name="connsiteY25" fmla="*/ 1396883 h 1600474"/>
              <a:gd name="connsiteX26" fmla="*/ 6907567 w 9662615"/>
              <a:gd name="connsiteY26" fmla="*/ 1419149 h 1600474"/>
              <a:gd name="connsiteX27" fmla="*/ 6748428 w 9662615"/>
              <a:gd name="connsiteY27" fmla="*/ 1420308 h 1600474"/>
              <a:gd name="connsiteX28" fmla="*/ 6654257 w 9662615"/>
              <a:gd name="connsiteY28" fmla="*/ 1424143 h 1600474"/>
              <a:gd name="connsiteX29" fmla="*/ 6620123 w 9662615"/>
              <a:gd name="connsiteY29" fmla="*/ 1430535 h 1600474"/>
              <a:gd name="connsiteX30" fmla="*/ 6571355 w 9662615"/>
              <a:gd name="connsiteY30" fmla="*/ 1436144 h 1600474"/>
              <a:gd name="connsiteX31" fmla="*/ 6486557 w 9662615"/>
              <a:gd name="connsiteY31" fmla="*/ 1449861 h 1600474"/>
              <a:gd name="connsiteX32" fmla="*/ 6370419 w 9662615"/>
              <a:gd name="connsiteY32" fmla="*/ 1461649 h 1600474"/>
              <a:gd name="connsiteX33" fmla="*/ 6278839 w 9662615"/>
              <a:gd name="connsiteY33" fmla="*/ 1449160 h 1600474"/>
              <a:gd name="connsiteX34" fmla="*/ 6272455 w 9662615"/>
              <a:gd name="connsiteY34" fmla="*/ 1453191 h 1600474"/>
              <a:gd name="connsiteX35" fmla="*/ 6212659 w 9662615"/>
              <a:gd name="connsiteY35" fmla="*/ 1454850 h 1600474"/>
              <a:gd name="connsiteX36" fmla="*/ 6069317 w 9662615"/>
              <a:gd name="connsiteY36" fmla="*/ 1445838 h 1600474"/>
              <a:gd name="connsiteX37" fmla="*/ 5878477 w 9662615"/>
              <a:gd name="connsiteY37" fmla="*/ 1439180 h 1600474"/>
              <a:gd name="connsiteX38" fmla="*/ 5838387 w 9662615"/>
              <a:gd name="connsiteY38" fmla="*/ 1444679 h 1600474"/>
              <a:gd name="connsiteX39" fmla="*/ 5771136 w 9662615"/>
              <a:gd name="connsiteY39" fmla="*/ 1453639 h 1600474"/>
              <a:gd name="connsiteX40" fmla="*/ 5724081 w 9662615"/>
              <a:gd name="connsiteY40" fmla="*/ 1470431 h 1600474"/>
              <a:gd name="connsiteX41" fmla="*/ 5666577 w 9662615"/>
              <a:gd name="connsiteY41" fmla="*/ 1473921 h 1600474"/>
              <a:gd name="connsiteX42" fmla="*/ 5649068 w 9662615"/>
              <a:gd name="connsiteY42" fmla="*/ 1461676 h 1600474"/>
              <a:gd name="connsiteX43" fmla="*/ 5588902 w 9662615"/>
              <a:gd name="connsiteY43" fmla="*/ 1469647 h 1600474"/>
              <a:gd name="connsiteX44" fmla="*/ 5498090 w 9662615"/>
              <a:gd name="connsiteY44" fmla="*/ 1483173 h 1600474"/>
              <a:gd name="connsiteX45" fmla="*/ 5444641 w 9662615"/>
              <a:gd name="connsiteY45" fmla="*/ 1487602 h 1600474"/>
              <a:gd name="connsiteX46" fmla="*/ 5299812 w 9662615"/>
              <a:gd name="connsiteY46" fmla="*/ 1503362 h 1600474"/>
              <a:gd name="connsiteX47" fmla="*/ 5213947 w 9662615"/>
              <a:gd name="connsiteY47" fmla="*/ 1516637 h 1600474"/>
              <a:gd name="connsiteX48" fmla="*/ 5090342 w 9662615"/>
              <a:gd name="connsiteY48" fmla="*/ 1546680 h 1600474"/>
              <a:gd name="connsiteX49" fmla="*/ 5129812 w 9662615"/>
              <a:gd name="connsiteY49" fmla="*/ 1521277 h 1600474"/>
              <a:gd name="connsiteX50" fmla="*/ 5059484 w 9662615"/>
              <a:gd name="connsiteY50" fmla="*/ 1546802 h 1600474"/>
              <a:gd name="connsiteX51" fmla="*/ 5038524 w 9662615"/>
              <a:gd name="connsiteY51" fmla="*/ 1545675 h 1600474"/>
              <a:gd name="connsiteX52" fmla="*/ 5026564 w 9662615"/>
              <a:gd name="connsiteY52" fmla="*/ 1545376 h 1600474"/>
              <a:gd name="connsiteX53" fmla="*/ 4969433 w 9662615"/>
              <a:gd name="connsiteY53" fmla="*/ 1550865 h 1600474"/>
              <a:gd name="connsiteX54" fmla="*/ 4929254 w 9662615"/>
              <a:gd name="connsiteY54" fmla="*/ 1563452 h 1600474"/>
              <a:gd name="connsiteX55" fmla="*/ 4871726 w 9662615"/>
              <a:gd name="connsiteY55" fmla="*/ 1570584 h 1600474"/>
              <a:gd name="connsiteX56" fmla="*/ 4843267 w 9662615"/>
              <a:gd name="connsiteY56" fmla="*/ 1561459 h 1600474"/>
              <a:gd name="connsiteX57" fmla="*/ 4821058 w 9662615"/>
              <a:gd name="connsiteY57" fmla="*/ 1553078 h 1600474"/>
              <a:gd name="connsiteX58" fmla="*/ 4791466 w 9662615"/>
              <a:gd name="connsiteY58" fmla="*/ 1561324 h 1600474"/>
              <a:gd name="connsiteX59" fmla="*/ 4784247 w 9662615"/>
              <a:gd name="connsiteY59" fmla="*/ 1562342 h 1600474"/>
              <a:gd name="connsiteX60" fmla="*/ 4739309 w 9662615"/>
              <a:gd name="connsiteY60" fmla="*/ 1553948 h 1600474"/>
              <a:gd name="connsiteX61" fmla="*/ 4697562 w 9662615"/>
              <a:gd name="connsiteY61" fmla="*/ 1551206 h 1600474"/>
              <a:gd name="connsiteX62" fmla="*/ 4650737 w 9662615"/>
              <a:gd name="connsiteY62" fmla="*/ 1537381 h 1600474"/>
              <a:gd name="connsiteX63" fmla="*/ 4583150 w 9662615"/>
              <a:gd name="connsiteY63" fmla="*/ 1529064 h 1600474"/>
              <a:gd name="connsiteX64" fmla="*/ 4521734 w 9662615"/>
              <a:gd name="connsiteY64" fmla="*/ 1529359 h 1600474"/>
              <a:gd name="connsiteX65" fmla="*/ 4382398 w 9662615"/>
              <a:gd name="connsiteY65" fmla="*/ 1534108 h 1600474"/>
              <a:gd name="connsiteX66" fmla="*/ 4221826 w 9662615"/>
              <a:gd name="connsiteY66" fmla="*/ 1500972 h 1600474"/>
              <a:gd name="connsiteX67" fmla="*/ 4096601 w 9662615"/>
              <a:gd name="connsiteY67" fmla="*/ 1521563 h 1600474"/>
              <a:gd name="connsiteX68" fmla="*/ 4046172 w 9662615"/>
              <a:gd name="connsiteY68" fmla="*/ 1600474 h 1600474"/>
              <a:gd name="connsiteX69" fmla="*/ 3833906 w 9662615"/>
              <a:gd name="connsiteY69" fmla="*/ 1516637 h 1600474"/>
              <a:gd name="connsiteX70" fmla="*/ 3696258 w 9662615"/>
              <a:gd name="connsiteY70" fmla="*/ 1537563 h 1600474"/>
              <a:gd name="connsiteX71" fmla="*/ 3594070 w 9662615"/>
              <a:gd name="connsiteY71" fmla="*/ 1509422 h 1600474"/>
              <a:gd name="connsiteX72" fmla="*/ 3565233 w 9662615"/>
              <a:gd name="connsiteY72" fmla="*/ 1515122 h 1600474"/>
              <a:gd name="connsiteX73" fmla="*/ 3560267 w 9662615"/>
              <a:gd name="connsiteY73" fmla="*/ 1516288 h 1600474"/>
              <a:gd name="connsiteX74" fmla="*/ 3540258 w 9662615"/>
              <a:gd name="connsiteY74" fmla="*/ 1516976 h 1600474"/>
              <a:gd name="connsiteX75" fmla="*/ 3534780 w 9662615"/>
              <a:gd name="connsiteY75" fmla="*/ 1522141 h 1600474"/>
              <a:gd name="connsiteX76" fmla="*/ 3504783 w 9662615"/>
              <a:gd name="connsiteY76" fmla="*/ 1526739 h 1600474"/>
              <a:gd name="connsiteX77" fmla="*/ 3430805 w 9662615"/>
              <a:gd name="connsiteY77" fmla="*/ 1542521 h 1600474"/>
              <a:gd name="connsiteX78" fmla="*/ 3292707 w 9662615"/>
              <a:gd name="connsiteY78" fmla="*/ 1520490 h 1600474"/>
              <a:gd name="connsiteX79" fmla="*/ 3187872 w 9662615"/>
              <a:gd name="connsiteY79" fmla="*/ 1519991 h 1600474"/>
              <a:gd name="connsiteX80" fmla="*/ 3148026 w 9662615"/>
              <a:gd name="connsiteY80" fmla="*/ 1524777 h 1600474"/>
              <a:gd name="connsiteX81" fmla="*/ 3092394 w 9662615"/>
              <a:gd name="connsiteY81" fmla="*/ 1528115 h 1600474"/>
              <a:gd name="connsiteX82" fmla="*/ 2994200 w 9662615"/>
              <a:gd name="connsiteY82" fmla="*/ 1537857 h 1600474"/>
              <a:gd name="connsiteX83" fmla="*/ 2862301 w 9662615"/>
              <a:gd name="connsiteY83" fmla="*/ 1544250 h 1600474"/>
              <a:gd name="connsiteX84" fmla="*/ 2766335 w 9662615"/>
              <a:gd name="connsiteY84" fmla="*/ 1527662 h 1600474"/>
              <a:gd name="connsiteX85" fmla="*/ 2757836 w 9662615"/>
              <a:gd name="connsiteY85" fmla="*/ 1531371 h 1600474"/>
              <a:gd name="connsiteX86" fmla="*/ 2691555 w 9662615"/>
              <a:gd name="connsiteY86" fmla="*/ 1530283 h 1600474"/>
              <a:gd name="connsiteX87" fmla="*/ 2491676 w 9662615"/>
              <a:gd name="connsiteY87" fmla="*/ 1500859 h 1600474"/>
              <a:gd name="connsiteX88" fmla="*/ 2378036 w 9662615"/>
              <a:gd name="connsiteY88" fmla="*/ 1520645 h 1600474"/>
              <a:gd name="connsiteX89" fmla="*/ 2284269 w 9662615"/>
              <a:gd name="connsiteY89" fmla="*/ 1503068 h 1600474"/>
              <a:gd name="connsiteX90" fmla="*/ 2207104 w 9662615"/>
              <a:gd name="connsiteY90" fmla="*/ 1508888 h 1600474"/>
              <a:gd name="connsiteX91" fmla="*/ 2149226 w 9662615"/>
              <a:gd name="connsiteY91" fmla="*/ 1523409 h 1600474"/>
              <a:gd name="connsiteX92" fmla="*/ 2084783 w 9662615"/>
              <a:gd name="connsiteY92" fmla="*/ 1524245 h 1600474"/>
              <a:gd name="connsiteX93" fmla="*/ 2070075 w 9662615"/>
              <a:gd name="connsiteY93" fmla="*/ 1511285 h 1600474"/>
              <a:gd name="connsiteX94" fmla="*/ 2001057 w 9662615"/>
              <a:gd name="connsiteY94" fmla="*/ 1516449 h 1600474"/>
              <a:gd name="connsiteX95" fmla="*/ 1896330 w 9662615"/>
              <a:gd name="connsiteY95" fmla="*/ 1525725 h 1600474"/>
              <a:gd name="connsiteX96" fmla="*/ 1835994 w 9662615"/>
              <a:gd name="connsiteY96" fmla="*/ 1527678 h 1600474"/>
              <a:gd name="connsiteX97" fmla="*/ 1671119 w 9662615"/>
              <a:gd name="connsiteY97" fmla="*/ 1536701 h 1600474"/>
              <a:gd name="connsiteX98" fmla="*/ 1601337 w 9662615"/>
              <a:gd name="connsiteY98" fmla="*/ 1548552 h 1600474"/>
              <a:gd name="connsiteX99" fmla="*/ 1407755 w 9662615"/>
              <a:gd name="connsiteY99" fmla="*/ 1571444 h 1600474"/>
              <a:gd name="connsiteX100" fmla="*/ 1271994 w 9662615"/>
              <a:gd name="connsiteY100" fmla="*/ 1579471 h 1600474"/>
              <a:gd name="connsiteX101" fmla="*/ 1249226 w 9662615"/>
              <a:gd name="connsiteY101" fmla="*/ 1583140 h 1600474"/>
              <a:gd name="connsiteX102" fmla="*/ 1217719 w 9662615"/>
              <a:gd name="connsiteY102" fmla="*/ 1580863 h 1600474"/>
              <a:gd name="connsiteX103" fmla="*/ 1091432 w 9662615"/>
              <a:gd name="connsiteY103" fmla="*/ 1571003 h 1600474"/>
              <a:gd name="connsiteX104" fmla="*/ 992039 w 9662615"/>
              <a:gd name="connsiteY104" fmla="*/ 1556662 h 1600474"/>
              <a:gd name="connsiteX105" fmla="*/ 868264 w 9662615"/>
              <a:gd name="connsiteY105" fmla="*/ 1566392 h 1600474"/>
              <a:gd name="connsiteX106" fmla="*/ 792765 w 9662615"/>
              <a:gd name="connsiteY106" fmla="*/ 1563102 h 1600474"/>
              <a:gd name="connsiteX107" fmla="*/ 669055 w 9662615"/>
              <a:gd name="connsiteY107" fmla="*/ 1543638 h 1600474"/>
              <a:gd name="connsiteX108" fmla="*/ 506152 w 9662615"/>
              <a:gd name="connsiteY108" fmla="*/ 1549124 h 1600474"/>
              <a:gd name="connsiteX109" fmla="*/ 472797 w 9662615"/>
              <a:gd name="connsiteY109" fmla="*/ 1568904 h 1600474"/>
              <a:gd name="connsiteX110" fmla="*/ 427864 w 9662615"/>
              <a:gd name="connsiteY110" fmla="*/ 1580848 h 1600474"/>
              <a:gd name="connsiteX111" fmla="*/ 408381 w 9662615"/>
              <a:gd name="connsiteY111" fmla="*/ 1552940 h 1600474"/>
              <a:gd name="connsiteX112" fmla="*/ 267163 w 9662615"/>
              <a:gd name="connsiteY112" fmla="*/ 1531913 h 1600474"/>
              <a:gd name="connsiteX113" fmla="*/ 196644 w 9662615"/>
              <a:gd name="connsiteY113" fmla="*/ 1524565 h 1600474"/>
              <a:gd name="connsiteX114" fmla="*/ 86819 w 9662615"/>
              <a:gd name="connsiteY114" fmla="*/ 1519517 h 1600474"/>
              <a:gd name="connsiteX115" fmla="*/ 53369 w 9662615"/>
              <a:gd name="connsiteY115" fmla="*/ 1516853 h 1600474"/>
              <a:gd name="connsiteX116" fmla="*/ 2359 w 9662615"/>
              <a:gd name="connsiteY116" fmla="*/ 1515247 h 1600474"/>
              <a:gd name="connsiteX117" fmla="*/ 0 w 9662615"/>
              <a:gd name="connsiteY117" fmla="*/ 1514932 h 1600474"/>
              <a:gd name="connsiteX118" fmla="*/ 0 w 9662615"/>
              <a:gd name="connsiteY118" fmla="*/ 0 h 1600474"/>
              <a:gd name="connsiteX0" fmla="*/ 0 w 9662615"/>
              <a:gd name="connsiteY0" fmla="*/ 0 h 1679987"/>
              <a:gd name="connsiteX1" fmla="*/ 9662615 w 9662615"/>
              <a:gd name="connsiteY1" fmla="*/ 0 h 1679987"/>
              <a:gd name="connsiteX2" fmla="*/ 9662615 w 9662615"/>
              <a:gd name="connsiteY2" fmla="*/ 1280346 h 1679987"/>
              <a:gd name="connsiteX3" fmla="*/ 9658420 w 9662615"/>
              <a:gd name="connsiteY3" fmla="*/ 1280106 h 1679987"/>
              <a:gd name="connsiteX4" fmla="*/ 9469546 w 9662615"/>
              <a:gd name="connsiteY4" fmla="*/ 1289837 h 1679987"/>
              <a:gd name="connsiteX5" fmla="*/ 9385895 w 9662615"/>
              <a:gd name="connsiteY5" fmla="*/ 1269203 h 1679987"/>
              <a:gd name="connsiteX6" fmla="*/ 9144767 w 9662615"/>
              <a:gd name="connsiteY6" fmla="*/ 1264120 h 1679987"/>
              <a:gd name="connsiteX7" fmla="*/ 8837252 w 9662615"/>
              <a:gd name="connsiteY7" fmla="*/ 1350515 h 1679987"/>
              <a:gd name="connsiteX8" fmla="*/ 8705466 w 9662615"/>
              <a:gd name="connsiteY8" fmla="*/ 1342419 h 1679987"/>
              <a:gd name="connsiteX9" fmla="*/ 8652221 w 9662615"/>
              <a:gd name="connsiteY9" fmla="*/ 1326906 h 1679987"/>
              <a:gd name="connsiteX10" fmla="*/ 8632312 w 9662615"/>
              <a:gd name="connsiteY10" fmla="*/ 1326025 h 1679987"/>
              <a:gd name="connsiteX11" fmla="*/ 8591582 w 9662615"/>
              <a:gd name="connsiteY11" fmla="*/ 1341666 h 1679987"/>
              <a:gd name="connsiteX12" fmla="*/ 8537336 w 9662615"/>
              <a:gd name="connsiteY12" fmla="*/ 1341684 h 1679987"/>
              <a:gd name="connsiteX13" fmla="*/ 8472508 w 9662615"/>
              <a:gd name="connsiteY13" fmla="*/ 1363109 h 1679987"/>
              <a:gd name="connsiteX14" fmla="*/ 8258477 w 9662615"/>
              <a:gd name="connsiteY14" fmla="*/ 1370666 h 1679987"/>
              <a:gd name="connsiteX15" fmla="*/ 8197961 w 9662615"/>
              <a:gd name="connsiteY15" fmla="*/ 1392804 h 1679987"/>
              <a:gd name="connsiteX16" fmla="*/ 8171196 w 9662615"/>
              <a:gd name="connsiteY16" fmla="*/ 1397216 h 1679987"/>
              <a:gd name="connsiteX17" fmla="*/ 8127667 w 9662615"/>
              <a:gd name="connsiteY17" fmla="*/ 1418254 h 1679987"/>
              <a:gd name="connsiteX18" fmla="*/ 7974579 w 9662615"/>
              <a:gd name="connsiteY18" fmla="*/ 1383439 h 1679987"/>
              <a:gd name="connsiteX19" fmla="*/ 7768351 w 9662615"/>
              <a:gd name="connsiteY19" fmla="*/ 1395051 h 1679987"/>
              <a:gd name="connsiteX20" fmla="*/ 7635985 w 9662615"/>
              <a:gd name="connsiteY20" fmla="*/ 1386363 h 1679987"/>
              <a:gd name="connsiteX21" fmla="*/ 7466069 w 9662615"/>
              <a:gd name="connsiteY21" fmla="*/ 1377654 h 1679987"/>
              <a:gd name="connsiteX22" fmla="*/ 7355642 w 9662615"/>
              <a:gd name="connsiteY22" fmla="*/ 1407761 h 1679987"/>
              <a:gd name="connsiteX23" fmla="*/ 7151610 w 9662615"/>
              <a:gd name="connsiteY23" fmla="*/ 1397856 h 1679987"/>
              <a:gd name="connsiteX24" fmla="*/ 7082147 w 9662615"/>
              <a:gd name="connsiteY24" fmla="*/ 1406113 h 1679987"/>
              <a:gd name="connsiteX25" fmla="*/ 7014958 w 9662615"/>
              <a:gd name="connsiteY25" fmla="*/ 1396883 h 1679987"/>
              <a:gd name="connsiteX26" fmla="*/ 6907567 w 9662615"/>
              <a:gd name="connsiteY26" fmla="*/ 1419149 h 1679987"/>
              <a:gd name="connsiteX27" fmla="*/ 6748428 w 9662615"/>
              <a:gd name="connsiteY27" fmla="*/ 1420308 h 1679987"/>
              <a:gd name="connsiteX28" fmla="*/ 6654257 w 9662615"/>
              <a:gd name="connsiteY28" fmla="*/ 1424143 h 1679987"/>
              <a:gd name="connsiteX29" fmla="*/ 6620123 w 9662615"/>
              <a:gd name="connsiteY29" fmla="*/ 1430535 h 1679987"/>
              <a:gd name="connsiteX30" fmla="*/ 6571355 w 9662615"/>
              <a:gd name="connsiteY30" fmla="*/ 1436144 h 1679987"/>
              <a:gd name="connsiteX31" fmla="*/ 6486557 w 9662615"/>
              <a:gd name="connsiteY31" fmla="*/ 1449861 h 1679987"/>
              <a:gd name="connsiteX32" fmla="*/ 6370419 w 9662615"/>
              <a:gd name="connsiteY32" fmla="*/ 1461649 h 1679987"/>
              <a:gd name="connsiteX33" fmla="*/ 6278839 w 9662615"/>
              <a:gd name="connsiteY33" fmla="*/ 1449160 h 1679987"/>
              <a:gd name="connsiteX34" fmla="*/ 6272455 w 9662615"/>
              <a:gd name="connsiteY34" fmla="*/ 1453191 h 1679987"/>
              <a:gd name="connsiteX35" fmla="*/ 6212659 w 9662615"/>
              <a:gd name="connsiteY35" fmla="*/ 1454850 h 1679987"/>
              <a:gd name="connsiteX36" fmla="*/ 6069317 w 9662615"/>
              <a:gd name="connsiteY36" fmla="*/ 1445838 h 1679987"/>
              <a:gd name="connsiteX37" fmla="*/ 5878477 w 9662615"/>
              <a:gd name="connsiteY37" fmla="*/ 1439180 h 1679987"/>
              <a:gd name="connsiteX38" fmla="*/ 5838387 w 9662615"/>
              <a:gd name="connsiteY38" fmla="*/ 1444679 h 1679987"/>
              <a:gd name="connsiteX39" fmla="*/ 5771136 w 9662615"/>
              <a:gd name="connsiteY39" fmla="*/ 1453639 h 1679987"/>
              <a:gd name="connsiteX40" fmla="*/ 5724081 w 9662615"/>
              <a:gd name="connsiteY40" fmla="*/ 1470431 h 1679987"/>
              <a:gd name="connsiteX41" fmla="*/ 5666577 w 9662615"/>
              <a:gd name="connsiteY41" fmla="*/ 1473921 h 1679987"/>
              <a:gd name="connsiteX42" fmla="*/ 5649068 w 9662615"/>
              <a:gd name="connsiteY42" fmla="*/ 1461676 h 1679987"/>
              <a:gd name="connsiteX43" fmla="*/ 5588902 w 9662615"/>
              <a:gd name="connsiteY43" fmla="*/ 1469647 h 1679987"/>
              <a:gd name="connsiteX44" fmla="*/ 5498090 w 9662615"/>
              <a:gd name="connsiteY44" fmla="*/ 1483173 h 1679987"/>
              <a:gd name="connsiteX45" fmla="*/ 5444641 w 9662615"/>
              <a:gd name="connsiteY45" fmla="*/ 1487602 h 1679987"/>
              <a:gd name="connsiteX46" fmla="*/ 5299812 w 9662615"/>
              <a:gd name="connsiteY46" fmla="*/ 1503362 h 1679987"/>
              <a:gd name="connsiteX47" fmla="*/ 5213947 w 9662615"/>
              <a:gd name="connsiteY47" fmla="*/ 1516637 h 1679987"/>
              <a:gd name="connsiteX48" fmla="*/ 5090342 w 9662615"/>
              <a:gd name="connsiteY48" fmla="*/ 1546680 h 1679987"/>
              <a:gd name="connsiteX49" fmla="*/ 5129812 w 9662615"/>
              <a:gd name="connsiteY49" fmla="*/ 1521277 h 1679987"/>
              <a:gd name="connsiteX50" fmla="*/ 5059484 w 9662615"/>
              <a:gd name="connsiteY50" fmla="*/ 1546802 h 1679987"/>
              <a:gd name="connsiteX51" fmla="*/ 5038524 w 9662615"/>
              <a:gd name="connsiteY51" fmla="*/ 1545675 h 1679987"/>
              <a:gd name="connsiteX52" fmla="*/ 5026564 w 9662615"/>
              <a:gd name="connsiteY52" fmla="*/ 1545376 h 1679987"/>
              <a:gd name="connsiteX53" fmla="*/ 4969433 w 9662615"/>
              <a:gd name="connsiteY53" fmla="*/ 1550865 h 1679987"/>
              <a:gd name="connsiteX54" fmla="*/ 4929254 w 9662615"/>
              <a:gd name="connsiteY54" fmla="*/ 1563452 h 1679987"/>
              <a:gd name="connsiteX55" fmla="*/ 4871726 w 9662615"/>
              <a:gd name="connsiteY55" fmla="*/ 1570584 h 1679987"/>
              <a:gd name="connsiteX56" fmla="*/ 4843267 w 9662615"/>
              <a:gd name="connsiteY56" fmla="*/ 1561459 h 1679987"/>
              <a:gd name="connsiteX57" fmla="*/ 4821058 w 9662615"/>
              <a:gd name="connsiteY57" fmla="*/ 1553078 h 1679987"/>
              <a:gd name="connsiteX58" fmla="*/ 4791466 w 9662615"/>
              <a:gd name="connsiteY58" fmla="*/ 1561324 h 1679987"/>
              <a:gd name="connsiteX59" fmla="*/ 4784247 w 9662615"/>
              <a:gd name="connsiteY59" fmla="*/ 1562342 h 1679987"/>
              <a:gd name="connsiteX60" fmla="*/ 4739309 w 9662615"/>
              <a:gd name="connsiteY60" fmla="*/ 1553948 h 1679987"/>
              <a:gd name="connsiteX61" fmla="*/ 4697562 w 9662615"/>
              <a:gd name="connsiteY61" fmla="*/ 1551206 h 1679987"/>
              <a:gd name="connsiteX62" fmla="*/ 4650737 w 9662615"/>
              <a:gd name="connsiteY62" fmla="*/ 1537381 h 1679987"/>
              <a:gd name="connsiteX63" fmla="*/ 4583150 w 9662615"/>
              <a:gd name="connsiteY63" fmla="*/ 1529064 h 1679987"/>
              <a:gd name="connsiteX64" fmla="*/ 4521734 w 9662615"/>
              <a:gd name="connsiteY64" fmla="*/ 1529359 h 1679987"/>
              <a:gd name="connsiteX65" fmla="*/ 4382398 w 9662615"/>
              <a:gd name="connsiteY65" fmla="*/ 1534108 h 1679987"/>
              <a:gd name="connsiteX66" fmla="*/ 4221826 w 9662615"/>
              <a:gd name="connsiteY66" fmla="*/ 1500972 h 1679987"/>
              <a:gd name="connsiteX67" fmla="*/ 4096601 w 9662615"/>
              <a:gd name="connsiteY67" fmla="*/ 1521563 h 1679987"/>
              <a:gd name="connsiteX68" fmla="*/ 3879195 w 9662615"/>
              <a:gd name="connsiteY68" fmla="*/ 1679987 h 1679987"/>
              <a:gd name="connsiteX69" fmla="*/ 3833906 w 9662615"/>
              <a:gd name="connsiteY69" fmla="*/ 1516637 h 1679987"/>
              <a:gd name="connsiteX70" fmla="*/ 3696258 w 9662615"/>
              <a:gd name="connsiteY70" fmla="*/ 1537563 h 1679987"/>
              <a:gd name="connsiteX71" fmla="*/ 3594070 w 9662615"/>
              <a:gd name="connsiteY71" fmla="*/ 1509422 h 1679987"/>
              <a:gd name="connsiteX72" fmla="*/ 3565233 w 9662615"/>
              <a:gd name="connsiteY72" fmla="*/ 1515122 h 1679987"/>
              <a:gd name="connsiteX73" fmla="*/ 3560267 w 9662615"/>
              <a:gd name="connsiteY73" fmla="*/ 1516288 h 1679987"/>
              <a:gd name="connsiteX74" fmla="*/ 3540258 w 9662615"/>
              <a:gd name="connsiteY74" fmla="*/ 1516976 h 1679987"/>
              <a:gd name="connsiteX75" fmla="*/ 3534780 w 9662615"/>
              <a:gd name="connsiteY75" fmla="*/ 1522141 h 1679987"/>
              <a:gd name="connsiteX76" fmla="*/ 3504783 w 9662615"/>
              <a:gd name="connsiteY76" fmla="*/ 1526739 h 1679987"/>
              <a:gd name="connsiteX77" fmla="*/ 3430805 w 9662615"/>
              <a:gd name="connsiteY77" fmla="*/ 1542521 h 1679987"/>
              <a:gd name="connsiteX78" fmla="*/ 3292707 w 9662615"/>
              <a:gd name="connsiteY78" fmla="*/ 1520490 h 1679987"/>
              <a:gd name="connsiteX79" fmla="*/ 3187872 w 9662615"/>
              <a:gd name="connsiteY79" fmla="*/ 1519991 h 1679987"/>
              <a:gd name="connsiteX80" fmla="*/ 3148026 w 9662615"/>
              <a:gd name="connsiteY80" fmla="*/ 1524777 h 1679987"/>
              <a:gd name="connsiteX81" fmla="*/ 3092394 w 9662615"/>
              <a:gd name="connsiteY81" fmla="*/ 1528115 h 1679987"/>
              <a:gd name="connsiteX82" fmla="*/ 2994200 w 9662615"/>
              <a:gd name="connsiteY82" fmla="*/ 1537857 h 1679987"/>
              <a:gd name="connsiteX83" fmla="*/ 2862301 w 9662615"/>
              <a:gd name="connsiteY83" fmla="*/ 1544250 h 1679987"/>
              <a:gd name="connsiteX84" fmla="*/ 2766335 w 9662615"/>
              <a:gd name="connsiteY84" fmla="*/ 1527662 h 1679987"/>
              <a:gd name="connsiteX85" fmla="*/ 2757836 w 9662615"/>
              <a:gd name="connsiteY85" fmla="*/ 1531371 h 1679987"/>
              <a:gd name="connsiteX86" fmla="*/ 2691555 w 9662615"/>
              <a:gd name="connsiteY86" fmla="*/ 1530283 h 1679987"/>
              <a:gd name="connsiteX87" fmla="*/ 2491676 w 9662615"/>
              <a:gd name="connsiteY87" fmla="*/ 1500859 h 1679987"/>
              <a:gd name="connsiteX88" fmla="*/ 2378036 w 9662615"/>
              <a:gd name="connsiteY88" fmla="*/ 1520645 h 1679987"/>
              <a:gd name="connsiteX89" fmla="*/ 2284269 w 9662615"/>
              <a:gd name="connsiteY89" fmla="*/ 1503068 h 1679987"/>
              <a:gd name="connsiteX90" fmla="*/ 2207104 w 9662615"/>
              <a:gd name="connsiteY90" fmla="*/ 1508888 h 1679987"/>
              <a:gd name="connsiteX91" fmla="*/ 2149226 w 9662615"/>
              <a:gd name="connsiteY91" fmla="*/ 1523409 h 1679987"/>
              <a:gd name="connsiteX92" fmla="*/ 2084783 w 9662615"/>
              <a:gd name="connsiteY92" fmla="*/ 1524245 h 1679987"/>
              <a:gd name="connsiteX93" fmla="*/ 2070075 w 9662615"/>
              <a:gd name="connsiteY93" fmla="*/ 1511285 h 1679987"/>
              <a:gd name="connsiteX94" fmla="*/ 2001057 w 9662615"/>
              <a:gd name="connsiteY94" fmla="*/ 1516449 h 1679987"/>
              <a:gd name="connsiteX95" fmla="*/ 1896330 w 9662615"/>
              <a:gd name="connsiteY95" fmla="*/ 1525725 h 1679987"/>
              <a:gd name="connsiteX96" fmla="*/ 1835994 w 9662615"/>
              <a:gd name="connsiteY96" fmla="*/ 1527678 h 1679987"/>
              <a:gd name="connsiteX97" fmla="*/ 1671119 w 9662615"/>
              <a:gd name="connsiteY97" fmla="*/ 1536701 h 1679987"/>
              <a:gd name="connsiteX98" fmla="*/ 1601337 w 9662615"/>
              <a:gd name="connsiteY98" fmla="*/ 1548552 h 1679987"/>
              <a:gd name="connsiteX99" fmla="*/ 1407755 w 9662615"/>
              <a:gd name="connsiteY99" fmla="*/ 1571444 h 1679987"/>
              <a:gd name="connsiteX100" fmla="*/ 1271994 w 9662615"/>
              <a:gd name="connsiteY100" fmla="*/ 1579471 h 1679987"/>
              <a:gd name="connsiteX101" fmla="*/ 1249226 w 9662615"/>
              <a:gd name="connsiteY101" fmla="*/ 1583140 h 1679987"/>
              <a:gd name="connsiteX102" fmla="*/ 1217719 w 9662615"/>
              <a:gd name="connsiteY102" fmla="*/ 1580863 h 1679987"/>
              <a:gd name="connsiteX103" fmla="*/ 1091432 w 9662615"/>
              <a:gd name="connsiteY103" fmla="*/ 1571003 h 1679987"/>
              <a:gd name="connsiteX104" fmla="*/ 992039 w 9662615"/>
              <a:gd name="connsiteY104" fmla="*/ 1556662 h 1679987"/>
              <a:gd name="connsiteX105" fmla="*/ 868264 w 9662615"/>
              <a:gd name="connsiteY105" fmla="*/ 1566392 h 1679987"/>
              <a:gd name="connsiteX106" fmla="*/ 792765 w 9662615"/>
              <a:gd name="connsiteY106" fmla="*/ 1563102 h 1679987"/>
              <a:gd name="connsiteX107" fmla="*/ 669055 w 9662615"/>
              <a:gd name="connsiteY107" fmla="*/ 1543638 h 1679987"/>
              <a:gd name="connsiteX108" fmla="*/ 506152 w 9662615"/>
              <a:gd name="connsiteY108" fmla="*/ 1549124 h 1679987"/>
              <a:gd name="connsiteX109" fmla="*/ 472797 w 9662615"/>
              <a:gd name="connsiteY109" fmla="*/ 1568904 h 1679987"/>
              <a:gd name="connsiteX110" fmla="*/ 427864 w 9662615"/>
              <a:gd name="connsiteY110" fmla="*/ 1580848 h 1679987"/>
              <a:gd name="connsiteX111" fmla="*/ 408381 w 9662615"/>
              <a:gd name="connsiteY111" fmla="*/ 1552940 h 1679987"/>
              <a:gd name="connsiteX112" fmla="*/ 267163 w 9662615"/>
              <a:gd name="connsiteY112" fmla="*/ 1531913 h 1679987"/>
              <a:gd name="connsiteX113" fmla="*/ 196644 w 9662615"/>
              <a:gd name="connsiteY113" fmla="*/ 1524565 h 1679987"/>
              <a:gd name="connsiteX114" fmla="*/ 86819 w 9662615"/>
              <a:gd name="connsiteY114" fmla="*/ 1519517 h 1679987"/>
              <a:gd name="connsiteX115" fmla="*/ 53369 w 9662615"/>
              <a:gd name="connsiteY115" fmla="*/ 1516853 h 1679987"/>
              <a:gd name="connsiteX116" fmla="*/ 2359 w 9662615"/>
              <a:gd name="connsiteY116" fmla="*/ 1515247 h 1679987"/>
              <a:gd name="connsiteX117" fmla="*/ 0 w 9662615"/>
              <a:gd name="connsiteY117" fmla="*/ 1514932 h 1679987"/>
              <a:gd name="connsiteX118" fmla="*/ 0 w 9662615"/>
              <a:gd name="connsiteY118" fmla="*/ 0 h 1679987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723719"/>
              <a:gd name="connsiteX1" fmla="*/ 9662615 w 9662615"/>
              <a:gd name="connsiteY1" fmla="*/ 0 h 1723719"/>
              <a:gd name="connsiteX2" fmla="*/ 9662615 w 9662615"/>
              <a:gd name="connsiteY2" fmla="*/ 1280346 h 1723719"/>
              <a:gd name="connsiteX3" fmla="*/ 9658420 w 9662615"/>
              <a:gd name="connsiteY3" fmla="*/ 1280106 h 1723719"/>
              <a:gd name="connsiteX4" fmla="*/ 9469546 w 9662615"/>
              <a:gd name="connsiteY4" fmla="*/ 1289837 h 1723719"/>
              <a:gd name="connsiteX5" fmla="*/ 9385895 w 9662615"/>
              <a:gd name="connsiteY5" fmla="*/ 1269203 h 1723719"/>
              <a:gd name="connsiteX6" fmla="*/ 9144767 w 9662615"/>
              <a:gd name="connsiteY6" fmla="*/ 1264120 h 1723719"/>
              <a:gd name="connsiteX7" fmla="*/ 8837252 w 9662615"/>
              <a:gd name="connsiteY7" fmla="*/ 1350515 h 1723719"/>
              <a:gd name="connsiteX8" fmla="*/ 8705466 w 9662615"/>
              <a:gd name="connsiteY8" fmla="*/ 1342419 h 1723719"/>
              <a:gd name="connsiteX9" fmla="*/ 8652221 w 9662615"/>
              <a:gd name="connsiteY9" fmla="*/ 1326906 h 1723719"/>
              <a:gd name="connsiteX10" fmla="*/ 8632312 w 9662615"/>
              <a:gd name="connsiteY10" fmla="*/ 1326025 h 1723719"/>
              <a:gd name="connsiteX11" fmla="*/ 8591582 w 9662615"/>
              <a:gd name="connsiteY11" fmla="*/ 1341666 h 1723719"/>
              <a:gd name="connsiteX12" fmla="*/ 8537336 w 9662615"/>
              <a:gd name="connsiteY12" fmla="*/ 1341684 h 1723719"/>
              <a:gd name="connsiteX13" fmla="*/ 8472508 w 9662615"/>
              <a:gd name="connsiteY13" fmla="*/ 1363109 h 1723719"/>
              <a:gd name="connsiteX14" fmla="*/ 8258477 w 9662615"/>
              <a:gd name="connsiteY14" fmla="*/ 1370666 h 1723719"/>
              <a:gd name="connsiteX15" fmla="*/ 8197961 w 9662615"/>
              <a:gd name="connsiteY15" fmla="*/ 1392804 h 1723719"/>
              <a:gd name="connsiteX16" fmla="*/ 8171196 w 9662615"/>
              <a:gd name="connsiteY16" fmla="*/ 1397216 h 1723719"/>
              <a:gd name="connsiteX17" fmla="*/ 8127667 w 9662615"/>
              <a:gd name="connsiteY17" fmla="*/ 1418254 h 1723719"/>
              <a:gd name="connsiteX18" fmla="*/ 7974579 w 9662615"/>
              <a:gd name="connsiteY18" fmla="*/ 1383439 h 1723719"/>
              <a:gd name="connsiteX19" fmla="*/ 7768351 w 9662615"/>
              <a:gd name="connsiteY19" fmla="*/ 1395051 h 1723719"/>
              <a:gd name="connsiteX20" fmla="*/ 7635985 w 9662615"/>
              <a:gd name="connsiteY20" fmla="*/ 1386363 h 1723719"/>
              <a:gd name="connsiteX21" fmla="*/ 7466069 w 9662615"/>
              <a:gd name="connsiteY21" fmla="*/ 1377654 h 1723719"/>
              <a:gd name="connsiteX22" fmla="*/ 7355642 w 9662615"/>
              <a:gd name="connsiteY22" fmla="*/ 1407761 h 1723719"/>
              <a:gd name="connsiteX23" fmla="*/ 7151610 w 9662615"/>
              <a:gd name="connsiteY23" fmla="*/ 1397856 h 1723719"/>
              <a:gd name="connsiteX24" fmla="*/ 7082147 w 9662615"/>
              <a:gd name="connsiteY24" fmla="*/ 1406113 h 1723719"/>
              <a:gd name="connsiteX25" fmla="*/ 7014958 w 9662615"/>
              <a:gd name="connsiteY25" fmla="*/ 1396883 h 1723719"/>
              <a:gd name="connsiteX26" fmla="*/ 6907567 w 9662615"/>
              <a:gd name="connsiteY26" fmla="*/ 1419149 h 1723719"/>
              <a:gd name="connsiteX27" fmla="*/ 6748428 w 9662615"/>
              <a:gd name="connsiteY27" fmla="*/ 1420308 h 1723719"/>
              <a:gd name="connsiteX28" fmla="*/ 6654257 w 9662615"/>
              <a:gd name="connsiteY28" fmla="*/ 1424143 h 1723719"/>
              <a:gd name="connsiteX29" fmla="*/ 6620123 w 9662615"/>
              <a:gd name="connsiteY29" fmla="*/ 1430535 h 1723719"/>
              <a:gd name="connsiteX30" fmla="*/ 6571355 w 9662615"/>
              <a:gd name="connsiteY30" fmla="*/ 1436144 h 1723719"/>
              <a:gd name="connsiteX31" fmla="*/ 6486557 w 9662615"/>
              <a:gd name="connsiteY31" fmla="*/ 1449861 h 1723719"/>
              <a:gd name="connsiteX32" fmla="*/ 6370419 w 9662615"/>
              <a:gd name="connsiteY32" fmla="*/ 1461649 h 1723719"/>
              <a:gd name="connsiteX33" fmla="*/ 6278839 w 9662615"/>
              <a:gd name="connsiteY33" fmla="*/ 1449160 h 1723719"/>
              <a:gd name="connsiteX34" fmla="*/ 6272455 w 9662615"/>
              <a:gd name="connsiteY34" fmla="*/ 1453191 h 1723719"/>
              <a:gd name="connsiteX35" fmla="*/ 6212659 w 9662615"/>
              <a:gd name="connsiteY35" fmla="*/ 1454850 h 1723719"/>
              <a:gd name="connsiteX36" fmla="*/ 6069317 w 9662615"/>
              <a:gd name="connsiteY36" fmla="*/ 1445838 h 1723719"/>
              <a:gd name="connsiteX37" fmla="*/ 5878477 w 9662615"/>
              <a:gd name="connsiteY37" fmla="*/ 1439180 h 1723719"/>
              <a:gd name="connsiteX38" fmla="*/ 5838387 w 9662615"/>
              <a:gd name="connsiteY38" fmla="*/ 1444679 h 1723719"/>
              <a:gd name="connsiteX39" fmla="*/ 5771136 w 9662615"/>
              <a:gd name="connsiteY39" fmla="*/ 1453639 h 1723719"/>
              <a:gd name="connsiteX40" fmla="*/ 5724081 w 9662615"/>
              <a:gd name="connsiteY40" fmla="*/ 1470431 h 1723719"/>
              <a:gd name="connsiteX41" fmla="*/ 5666577 w 9662615"/>
              <a:gd name="connsiteY41" fmla="*/ 1473921 h 1723719"/>
              <a:gd name="connsiteX42" fmla="*/ 5649068 w 9662615"/>
              <a:gd name="connsiteY42" fmla="*/ 1461676 h 1723719"/>
              <a:gd name="connsiteX43" fmla="*/ 5588902 w 9662615"/>
              <a:gd name="connsiteY43" fmla="*/ 1469647 h 1723719"/>
              <a:gd name="connsiteX44" fmla="*/ 5498090 w 9662615"/>
              <a:gd name="connsiteY44" fmla="*/ 1483173 h 1723719"/>
              <a:gd name="connsiteX45" fmla="*/ 5444641 w 9662615"/>
              <a:gd name="connsiteY45" fmla="*/ 1487602 h 1723719"/>
              <a:gd name="connsiteX46" fmla="*/ 5299812 w 9662615"/>
              <a:gd name="connsiteY46" fmla="*/ 1503362 h 1723719"/>
              <a:gd name="connsiteX47" fmla="*/ 5213947 w 9662615"/>
              <a:gd name="connsiteY47" fmla="*/ 1516637 h 1723719"/>
              <a:gd name="connsiteX48" fmla="*/ 5090342 w 9662615"/>
              <a:gd name="connsiteY48" fmla="*/ 1546680 h 1723719"/>
              <a:gd name="connsiteX49" fmla="*/ 5129812 w 9662615"/>
              <a:gd name="connsiteY49" fmla="*/ 1521277 h 1723719"/>
              <a:gd name="connsiteX50" fmla="*/ 5059484 w 9662615"/>
              <a:gd name="connsiteY50" fmla="*/ 1546802 h 1723719"/>
              <a:gd name="connsiteX51" fmla="*/ 5038524 w 9662615"/>
              <a:gd name="connsiteY51" fmla="*/ 1545675 h 1723719"/>
              <a:gd name="connsiteX52" fmla="*/ 5026564 w 9662615"/>
              <a:gd name="connsiteY52" fmla="*/ 1545376 h 1723719"/>
              <a:gd name="connsiteX53" fmla="*/ 4969433 w 9662615"/>
              <a:gd name="connsiteY53" fmla="*/ 1550865 h 1723719"/>
              <a:gd name="connsiteX54" fmla="*/ 4929254 w 9662615"/>
              <a:gd name="connsiteY54" fmla="*/ 1563452 h 1723719"/>
              <a:gd name="connsiteX55" fmla="*/ 4871726 w 9662615"/>
              <a:gd name="connsiteY55" fmla="*/ 1570584 h 1723719"/>
              <a:gd name="connsiteX56" fmla="*/ 4843267 w 9662615"/>
              <a:gd name="connsiteY56" fmla="*/ 1561459 h 1723719"/>
              <a:gd name="connsiteX57" fmla="*/ 4821058 w 9662615"/>
              <a:gd name="connsiteY57" fmla="*/ 1553078 h 1723719"/>
              <a:gd name="connsiteX58" fmla="*/ 4791466 w 9662615"/>
              <a:gd name="connsiteY58" fmla="*/ 1561324 h 1723719"/>
              <a:gd name="connsiteX59" fmla="*/ 4784247 w 9662615"/>
              <a:gd name="connsiteY59" fmla="*/ 1562342 h 1723719"/>
              <a:gd name="connsiteX60" fmla="*/ 4739309 w 9662615"/>
              <a:gd name="connsiteY60" fmla="*/ 1553948 h 1723719"/>
              <a:gd name="connsiteX61" fmla="*/ 4697562 w 9662615"/>
              <a:gd name="connsiteY61" fmla="*/ 1551206 h 1723719"/>
              <a:gd name="connsiteX62" fmla="*/ 4650737 w 9662615"/>
              <a:gd name="connsiteY62" fmla="*/ 1537381 h 1723719"/>
              <a:gd name="connsiteX63" fmla="*/ 4583150 w 9662615"/>
              <a:gd name="connsiteY63" fmla="*/ 1529064 h 1723719"/>
              <a:gd name="connsiteX64" fmla="*/ 4521734 w 9662615"/>
              <a:gd name="connsiteY64" fmla="*/ 1529359 h 1723719"/>
              <a:gd name="connsiteX65" fmla="*/ 4382398 w 9662615"/>
              <a:gd name="connsiteY65" fmla="*/ 1534108 h 1723719"/>
              <a:gd name="connsiteX66" fmla="*/ 4221826 w 9662615"/>
              <a:gd name="connsiteY66" fmla="*/ 1500972 h 1723719"/>
              <a:gd name="connsiteX67" fmla="*/ 4096601 w 9662615"/>
              <a:gd name="connsiteY67" fmla="*/ 1521563 h 1723719"/>
              <a:gd name="connsiteX68" fmla="*/ 3970635 w 9662615"/>
              <a:gd name="connsiteY68" fmla="*/ 1723719 h 1723719"/>
              <a:gd name="connsiteX69" fmla="*/ 3833906 w 9662615"/>
              <a:gd name="connsiteY69" fmla="*/ 1516637 h 1723719"/>
              <a:gd name="connsiteX70" fmla="*/ 3696258 w 9662615"/>
              <a:gd name="connsiteY70" fmla="*/ 1537563 h 1723719"/>
              <a:gd name="connsiteX71" fmla="*/ 3594070 w 9662615"/>
              <a:gd name="connsiteY71" fmla="*/ 1509422 h 1723719"/>
              <a:gd name="connsiteX72" fmla="*/ 3565233 w 9662615"/>
              <a:gd name="connsiteY72" fmla="*/ 1515122 h 1723719"/>
              <a:gd name="connsiteX73" fmla="*/ 3560267 w 9662615"/>
              <a:gd name="connsiteY73" fmla="*/ 1516288 h 1723719"/>
              <a:gd name="connsiteX74" fmla="*/ 3540258 w 9662615"/>
              <a:gd name="connsiteY74" fmla="*/ 1516976 h 1723719"/>
              <a:gd name="connsiteX75" fmla="*/ 3534780 w 9662615"/>
              <a:gd name="connsiteY75" fmla="*/ 1522141 h 1723719"/>
              <a:gd name="connsiteX76" fmla="*/ 3504783 w 9662615"/>
              <a:gd name="connsiteY76" fmla="*/ 1526739 h 1723719"/>
              <a:gd name="connsiteX77" fmla="*/ 3430805 w 9662615"/>
              <a:gd name="connsiteY77" fmla="*/ 1542521 h 1723719"/>
              <a:gd name="connsiteX78" fmla="*/ 3292707 w 9662615"/>
              <a:gd name="connsiteY78" fmla="*/ 1520490 h 1723719"/>
              <a:gd name="connsiteX79" fmla="*/ 3187872 w 9662615"/>
              <a:gd name="connsiteY79" fmla="*/ 1519991 h 1723719"/>
              <a:gd name="connsiteX80" fmla="*/ 3148026 w 9662615"/>
              <a:gd name="connsiteY80" fmla="*/ 1524777 h 1723719"/>
              <a:gd name="connsiteX81" fmla="*/ 3092394 w 9662615"/>
              <a:gd name="connsiteY81" fmla="*/ 1528115 h 1723719"/>
              <a:gd name="connsiteX82" fmla="*/ 2994200 w 9662615"/>
              <a:gd name="connsiteY82" fmla="*/ 1537857 h 1723719"/>
              <a:gd name="connsiteX83" fmla="*/ 2862301 w 9662615"/>
              <a:gd name="connsiteY83" fmla="*/ 1544250 h 1723719"/>
              <a:gd name="connsiteX84" fmla="*/ 2766335 w 9662615"/>
              <a:gd name="connsiteY84" fmla="*/ 1527662 h 1723719"/>
              <a:gd name="connsiteX85" fmla="*/ 2757836 w 9662615"/>
              <a:gd name="connsiteY85" fmla="*/ 1531371 h 1723719"/>
              <a:gd name="connsiteX86" fmla="*/ 2691555 w 9662615"/>
              <a:gd name="connsiteY86" fmla="*/ 1530283 h 1723719"/>
              <a:gd name="connsiteX87" fmla="*/ 2491676 w 9662615"/>
              <a:gd name="connsiteY87" fmla="*/ 1500859 h 1723719"/>
              <a:gd name="connsiteX88" fmla="*/ 2378036 w 9662615"/>
              <a:gd name="connsiteY88" fmla="*/ 1520645 h 1723719"/>
              <a:gd name="connsiteX89" fmla="*/ 2284269 w 9662615"/>
              <a:gd name="connsiteY89" fmla="*/ 1503068 h 1723719"/>
              <a:gd name="connsiteX90" fmla="*/ 2207104 w 9662615"/>
              <a:gd name="connsiteY90" fmla="*/ 1508888 h 1723719"/>
              <a:gd name="connsiteX91" fmla="*/ 2149226 w 9662615"/>
              <a:gd name="connsiteY91" fmla="*/ 1523409 h 1723719"/>
              <a:gd name="connsiteX92" fmla="*/ 2084783 w 9662615"/>
              <a:gd name="connsiteY92" fmla="*/ 1524245 h 1723719"/>
              <a:gd name="connsiteX93" fmla="*/ 2070075 w 9662615"/>
              <a:gd name="connsiteY93" fmla="*/ 1511285 h 1723719"/>
              <a:gd name="connsiteX94" fmla="*/ 2001057 w 9662615"/>
              <a:gd name="connsiteY94" fmla="*/ 1516449 h 1723719"/>
              <a:gd name="connsiteX95" fmla="*/ 1896330 w 9662615"/>
              <a:gd name="connsiteY95" fmla="*/ 1525725 h 1723719"/>
              <a:gd name="connsiteX96" fmla="*/ 1835994 w 9662615"/>
              <a:gd name="connsiteY96" fmla="*/ 1527678 h 1723719"/>
              <a:gd name="connsiteX97" fmla="*/ 1671119 w 9662615"/>
              <a:gd name="connsiteY97" fmla="*/ 1536701 h 1723719"/>
              <a:gd name="connsiteX98" fmla="*/ 1601337 w 9662615"/>
              <a:gd name="connsiteY98" fmla="*/ 1548552 h 1723719"/>
              <a:gd name="connsiteX99" fmla="*/ 1407755 w 9662615"/>
              <a:gd name="connsiteY99" fmla="*/ 1571444 h 1723719"/>
              <a:gd name="connsiteX100" fmla="*/ 1271994 w 9662615"/>
              <a:gd name="connsiteY100" fmla="*/ 1579471 h 1723719"/>
              <a:gd name="connsiteX101" fmla="*/ 1249226 w 9662615"/>
              <a:gd name="connsiteY101" fmla="*/ 1583140 h 1723719"/>
              <a:gd name="connsiteX102" fmla="*/ 1217719 w 9662615"/>
              <a:gd name="connsiteY102" fmla="*/ 1580863 h 1723719"/>
              <a:gd name="connsiteX103" fmla="*/ 1091432 w 9662615"/>
              <a:gd name="connsiteY103" fmla="*/ 1571003 h 1723719"/>
              <a:gd name="connsiteX104" fmla="*/ 992039 w 9662615"/>
              <a:gd name="connsiteY104" fmla="*/ 1556662 h 1723719"/>
              <a:gd name="connsiteX105" fmla="*/ 868264 w 9662615"/>
              <a:gd name="connsiteY105" fmla="*/ 1566392 h 1723719"/>
              <a:gd name="connsiteX106" fmla="*/ 792765 w 9662615"/>
              <a:gd name="connsiteY106" fmla="*/ 1563102 h 1723719"/>
              <a:gd name="connsiteX107" fmla="*/ 669055 w 9662615"/>
              <a:gd name="connsiteY107" fmla="*/ 1543638 h 1723719"/>
              <a:gd name="connsiteX108" fmla="*/ 506152 w 9662615"/>
              <a:gd name="connsiteY108" fmla="*/ 1549124 h 1723719"/>
              <a:gd name="connsiteX109" fmla="*/ 472797 w 9662615"/>
              <a:gd name="connsiteY109" fmla="*/ 1568904 h 1723719"/>
              <a:gd name="connsiteX110" fmla="*/ 427864 w 9662615"/>
              <a:gd name="connsiteY110" fmla="*/ 1580848 h 1723719"/>
              <a:gd name="connsiteX111" fmla="*/ 408381 w 9662615"/>
              <a:gd name="connsiteY111" fmla="*/ 1552940 h 1723719"/>
              <a:gd name="connsiteX112" fmla="*/ 267163 w 9662615"/>
              <a:gd name="connsiteY112" fmla="*/ 1531913 h 1723719"/>
              <a:gd name="connsiteX113" fmla="*/ 196644 w 9662615"/>
              <a:gd name="connsiteY113" fmla="*/ 1524565 h 1723719"/>
              <a:gd name="connsiteX114" fmla="*/ 86819 w 9662615"/>
              <a:gd name="connsiteY114" fmla="*/ 1519517 h 1723719"/>
              <a:gd name="connsiteX115" fmla="*/ 53369 w 9662615"/>
              <a:gd name="connsiteY115" fmla="*/ 1516853 h 1723719"/>
              <a:gd name="connsiteX116" fmla="*/ 2359 w 9662615"/>
              <a:gd name="connsiteY116" fmla="*/ 1515247 h 1723719"/>
              <a:gd name="connsiteX117" fmla="*/ 0 w 9662615"/>
              <a:gd name="connsiteY117" fmla="*/ 1514932 h 1723719"/>
              <a:gd name="connsiteX118" fmla="*/ 0 w 9662615"/>
              <a:gd name="connsiteY118" fmla="*/ 0 h 1723719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18664 w 9662615"/>
              <a:gd name="connsiteY3" fmla="*/ 1331789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408381 w 9662615"/>
              <a:gd name="connsiteY110" fmla="*/ 1552940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40355 w 9662615"/>
              <a:gd name="connsiteY103" fmla="*/ 1560638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71994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91872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601337 w 9662615"/>
              <a:gd name="connsiteY97" fmla="*/ 1548552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920184 w 9662615"/>
              <a:gd name="connsiteY94" fmla="*/ 1533676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9662615" h="1603018">
                <a:moveTo>
                  <a:pt x="0" y="0"/>
                </a:moveTo>
                <a:lnTo>
                  <a:pt x="9662615" y="0"/>
                </a:lnTo>
                <a:lnTo>
                  <a:pt x="9662615" y="1280346"/>
                </a:lnTo>
                <a:lnTo>
                  <a:pt x="9551077" y="1292033"/>
                </a:lnTo>
                <a:cubicBezTo>
                  <a:pt x="9489925" y="1291588"/>
                  <a:pt x="9543615" y="1296257"/>
                  <a:pt x="9469546" y="1289837"/>
                </a:cubicBezTo>
                <a:cubicBezTo>
                  <a:pt x="9413040" y="1331485"/>
                  <a:pt x="9340031" y="1268376"/>
                  <a:pt x="9326260" y="1277155"/>
                </a:cubicBezTo>
                <a:cubicBezTo>
                  <a:pt x="9234251" y="1284900"/>
                  <a:pt x="9225377" y="1258935"/>
                  <a:pt x="9144767" y="1264120"/>
                </a:cubicBezTo>
                <a:cubicBezTo>
                  <a:pt x="9159115" y="1310075"/>
                  <a:pt x="9066692" y="1304806"/>
                  <a:pt x="8976400" y="1326661"/>
                </a:cubicBezTo>
                <a:cubicBezTo>
                  <a:pt x="8931920" y="1325947"/>
                  <a:pt x="8871807" y="1351060"/>
                  <a:pt x="8828711" y="1346394"/>
                </a:cubicBezTo>
                <a:cubicBezTo>
                  <a:pt x="8809650" y="1326213"/>
                  <a:pt x="8718313" y="1358527"/>
                  <a:pt x="8695953" y="1346784"/>
                </a:cubicBezTo>
                <a:cubicBezTo>
                  <a:pt x="8694290" y="1355317"/>
                  <a:pt x="8661526" y="1349865"/>
                  <a:pt x="8652191" y="1345903"/>
                </a:cubicBezTo>
                <a:cubicBezTo>
                  <a:pt x="8641363" y="1349626"/>
                  <a:pt x="8603292" y="1341304"/>
                  <a:pt x="8591582" y="1341666"/>
                </a:cubicBezTo>
                <a:cubicBezTo>
                  <a:pt x="8568421" y="1323004"/>
                  <a:pt x="8565847" y="1352287"/>
                  <a:pt x="8537336" y="1341684"/>
                </a:cubicBezTo>
                <a:cubicBezTo>
                  <a:pt x="8524809" y="1348019"/>
                  <a:pt x="8445703" y="1377667"/>
                  <a:pt x="8416849" y="1367085"/>
                </a:cubicBezTo>
                <a:cubicBezTo>
                  <a:pt x="8350736" y="1379599"/>
                  <a:pt x="8346589" y="1391624"/>
                  <a:pt x="8278355" y="1386569"/>
                </a:cubicBezTo>
                <a:cubicBezTo>
                  <a:pt x="8268756" y="1398649"/>
                  <a:pt x="8183331" y="1371185"/>
                  <a:pt x="8197961" y="1392804"/>
                </a:cubicBezTo>
                <a:cubicBezTo>
                  <a:pt x="8175189" y="1391748"/>
                  <a:pt x="8158503" y="1383145"/>
                  <a:pt x="8171196" y="1397216"/>
                </a:cubicBezTo>
                <a:cubicBezTo>
                  <a:pt x="8141821" y="1397466"/>
                  <a:pt x="8125626" y="1386947"/>
                  <a:pt x="8087910" y="1386449"/>
                </a:cubicBezTo>
                <a:cubicBezTo>
                  <a:pt x="8029319" y="1362701"/>
                  <a:pt x="8020916" y="1407035"/>
                  <a:pt x="7974579" y="1383439"/>
                </a:cubicBezTo>
                <a:cubicBezTo>
                  <a:pt x="7912074" y="1402493"/>
                  <a:pt x="7841761" y="1389550"/>
                  <a:pt x="7768351" y="1395051"/>
                </a:cubicBezTo>
                <a:cubicBezTo>
                  <a:pt x="7741665" y="1390266"/>
                  <a:pt x="7663663" y="1410813"/>
                  <a:pt x="7635985" y="1386363"/>
                </a:cubicBezTo>
                <a:cubicBezTo>
                  <a:pt x="7646173" y="1415707"/>
                  <a:pt x="7542198" y="1378410"/>
                  <a:pt x="7466069" y="1377654"/>
                </a:cubicBezTo>
                <a:cubicBezTo>
                  <a:pt x="7427626" y="1403818"/>
                  <a:pt x="7337822" y="1398948"/>
                  <a:pt x="7355642" y="1407761"/>
                </a:cubicBezTo>
                <a:cubicBezTo>
                  <a:pt x="7270634" y="1390553"/>
                  <a:pt x="7306340" y="1403822"/>
                  <a:pt x="7215220" y="1397856"/>
                </a:cubicBezTo>
                <a:cubicBezTo>
                  <a:pt x="7175381" y="1421457"/>
                  <a:pt x="7122339" y="1428094"/>
                  <a:pt x="7082147" y="1406113"/>
                </a:cubicBezTo>
                <a:cubicBezTo>
                  <a:pt x="7040624" y="1425217"/>
                  <a:pt x="7029993" y="1391726"/>
                  <a:pt x="6987129" y="1404834"/>
                </a:cubicBezTo>
                <a:cubicBezTo>
                  <a:pt x="6953477" y="1411964"/>
                  <a:pt x="6957479" y="1421694"/>
                  <a:pt x="6907567" y="1419149"/>
                </a:cubicBezTo>
                <a:cubicBezTo>
                  <a:pt x="6863513" y="1408514"/>
                  <a:pt x="6803088" y="1434619"/>
                  <a:pt x="6748428" y="1420308"/>
                </a:cubicBezTo>
                <a:cubicBezTo>
                  <a:pt x="6728317" y="1416860"/>
                  <a:pt x="6666046" y="1417296"/>
                  <a:pt x="6654257" y="1424143"/>
                </a:cubicBezTo>
                <a:cubicBezTo>
                  <a:pt x="6641271" y="1425628"/>
                  <a:pt x="6626125" y="1423202"/>
                  <a:pt x="6620123" y="1430535"/>
                </a:cubicBezTo>
                <a:cubicBezTo>
                  <a:pt x="6610208" y="1439359"/>
                  <a:pt x="6564906" y="1425734"/>
                  <a:pt x="6571355" y="1436144"/>
                </a:cubicBezTo>
                <a:cubicBezTo>
                  <a:pt x="6539188" y="1426808"/>
                  <a:pt x="6513602" y="1445293"/>
                  <a:pt x="6486557" y="1449861"/>
                </a:cubicBezTo>
                <a:cubicBezTo>
                  <a:pt x="6461221" y="1440598"/>
                  <a:pt x="6429457" y="1459319"/>
                  <a:pt x="6370419" y="1461649"/>
                </a:cubicBezTo>
                <a:cubicBezTo>
                  <a:pt x="6342558" y="1450937"/>
                  <a:pt x="6330664" y="1463365"/>
                  <a:pt x="6278839" y="1449160"/>
                </a:cubicBezTo>
                <a:cubicBezTo>
                  <a:pt x="6277206" y="1450621"/>
                  <a:pt x="6275057" y="1451978"/>
                  <a:pt x="6272455" y="1453191"/>
                </a:cubicBezTo>
                <a:cubicBezTo>
                  <a:pt x="6257338" y="1460236"/>
                  <a:pt x="6230567" y="1460979"/>
                  <a:pt x="6212659" y="1454850"/>
                </a:cubicBezTo>
                <a:cubicBezTo>
                  <a:pt x="6130994" y="1436046"/>
                  <a:pt x="6135790" y="1448771"/>
                  <a:pt x="6069317" y="1445838"/>
                </a:cubicBezTo>
                <a:cubicBezTo>
                  <a:pt x="5994738" y="1444791"/>
                  <a:pt x="5975991" y="1456673"/>
                  <a:pt x="5878477" y="1439180"/>
                </a:cubicBezTo>
                <a:cubicBezTo>
                  <a:pt x="5870803" y="1447519"/>
                  <a:pt x="5859206" y="1448153"/>
                  <a:pt x="5838387" y="1444679"/>
                </a:cubicBezTo>
                <a:cubicBezTo>
                  <a:pt x="5802317" y="1444778"/>
                  <a:pt x="5810848" y="1465165"/>
                  <a:pt x="5771136" y="1453639"/>
                </a:cubicBezTo>
                <a:cubicBezTo>
                  <a:pt x="5780732" y="1464484"/>
                  <a:pt x="5704275" y="1459369"/>
                  <a:pt x="5724081" y="1470431"/>
                </a:cubicBezTo>
                <a:cubicBezTo>
                  <a:pt x="5703536" y="1480946"/>
                  <a:pt x="5687323" y="1464719"/>
                  <a:pt x="5666577" y="1473921"/>
                </a:cubicBezTo>
                <a:cubicBezTo>
                  <a:pt x="5640974" y="1476520"/>
                  <a:pt x="5678275" y="1461854"/>
                  <a:pt x="5649068" y="1461676"/>
                </a:cubicBezTo>
                <a:cubicBezTo>
                  <a:pt x="5614218" y="1463443"/>
                  <a:pt x="5608578" y="1443299"/>
                  <a:pt x="5588902" y="1469647"/>
                </a:cubicBezTo>
                <a:cubicBezTo>
                  <a:pt x="5550386" y="1464321"/>
                  <a:pt x="5546573" y="1476049"/>
                  <a:pt x="5498090" y="1483173"/>
                </a:cubicBezTo>
                <a:cubicBezTo>
                  <a:pt x="5475226" y="1477314"/>
                  <a:pt x="5459293" y="1480930"/>
                  <a:pt x="5444641" y="1487602"/>
                </a:cubicBezTo>
                <a:cubicBezTo>
                  <a:pt x="5395328" y="1487320"/>
                  <a:pt x="5353572" y="1498007"/>
                  <a:pt x="5299812" y="1503362"/>
                </a:cubicBezTo>
                <a:cubicBezTo>
                  <a:pt x="5238326" y="1497756"/>
                  <a:pt x="5303225" y="1514963"/>
                  <a:pt x="5245752" y="1520612"/>
                </a:cubicBezTo>
                <a:cubicBezTo>
                  <a:pt x="5190753" y="1507732"/>
                  <a:pt x="5205712" y="1518627"/>
                  <a:pt x="5177807" y="1526802"/>
                </a:cubicBezTo>
                <a:lnTo>
                  <a:pt x="5113910" y="1533205"/>
                </a:lnTo>
                <a:lnTo>
                  <a:pt x="5059484" y="1546802"/>
                </a:lnTo>
                <a:lnTo>
                  <a:pt x="5038524" y="1545675"/>
                </a:lnTo>
                <a:lnTo>
                  <a:pt x="5026564" y="1545376"/>
                </a:lnTo>
                <a:cubicBezTo>
                  <a:pt x="5006873" y="1544046"/>
                  <a:pt x="4987701" y="1552900"/>
                  <a:pt x="4969433" y="1550865"/>
                </a:cubicBezTo>
                <a:cubicBezTo>
                  <a:pt x="4943627" y="1555066"/>
                  <a:pt x="4892754" y="1568818"/>
                  <a:pt x="4871726" y="1570584"/>
                </a:cubicBezTo>
                <a:cubicBezTo>
                  <a:pt x="4863638" y="1570310"/>
                  <a:pt x="4846771" y="1559566"/>
                  <a:pt x="4843267" y="1561459"/>
                </a:cubicBezTo>
                <a:lnTo>
                  <a:pt x="4821058" y="1553078"/>
                </a:lnTo>
                <a:lnTo>
                  <a:pt x="4791466" y="1561324"/>
                </a:lnTo>
                <a:lnTo>
                  <a:pt x="4784247" y="1562342"/>
                </a:lnTo>
                <a:cubicBezTo>
                  <a:pt x="4770593" y="1574121"/>
                  <a:pt x="4776816" y="1558072"/>
                  <a:pt x="4739309" y="1553948"/>
                </a:cubicBezTo>
                <a:cubicBezTo>
                  <a:pt x="4684311" y="1578213"/>
                  <a:pt x="4712803" y="1566697"/>
                  <a:pt x="4697562" y="1551206"/>
                </a:cubicBezTo>
                <a:lnTo>
                  <a:pt x="4650737" y="1537381"/>
                </a:lnTo>
                <a:cubicBezTo>
                  <a:pt x="4628208" y="1530633"/>
                  <a:pt x="4609654" y="1567617"/>
                  <a:pt x="4583150" y="1529064"/>
                </a:cubicBezTo>
                <a:cubicBezTo>
                  <a:pt x="4575879" y="1527088"/>
                  <a:pt x="4527005" y="1532552"/>
                  <a:pt x="4521734" y="1529359"/>
                </a:cubicBezTo>
                <a:cubicBezTo>
                  <a:pt x="4457980" y="1517590"/>
                  <a:pt x="4465052" y="1532003"/>
                  <a:pt x="4382398" y="1534108"/>
                </a:cubicBezTo>
                <a:cubicBezTo>
                  <a:pt x="4347480" y="1506889"/>
                  <a:pt x="4310783" y="1494709"/>
                  <a:pt x="4221826" y="1500972"/>
                </a:cubicBezTo>
                <a:cubicBezTo>
                  <a:pt x="4174471" y="1526598"/>
                  <a:pt x="4136675" y="1542031"/>
                  <a:pt x="4096601" y="1521563"/>
                </a:cubicBezTo>
                <a:cubicBezTo>
                  <a:pt x="4015086" y="1550501"/>
                  <a:pt x="3986123" y="1519347"/>
                  <a:pt x="4002441" y="1528912"/>
                </a:cubicBezTo>
                <a:cubicBezTo>
                  <a:pt x="3967120" y="1539744"/>
                  <a:pt x="3931774" y="1526729"/>
                  <a:pt x="3833906" y="1516637"/>
                </a:cubicBezTo>
                <a:cubicBezTo>
                  <a:pt x="3781438" y="1538249"/>
                  <a:pt x="3822855" y="1526006"/>
                  <a:pt x="3763845" y="1501782"/>
                </a:cubicBezTo>
                <a:cubicBezTo>
                  <a:pt x="3734533" y="1525292"/>
                  <a:pt x="3677359" y="1524487"/>
                  <a:pt x="3673583" y="1501471"/>
                </a:cubicBezTo>
                <a:cubicBezTo>
                  <a:pt x="3663687" y="1502855"/>
                  <a:pt x="3650245" y="1528777"/>
                  <a:pt x="3640771" y="1531025"/>
                </a:cubicBezTo>
                <a:lnTo>
                  <a:pt x="3576170" y="1516288"/>
                </a:lnTo>
                <a:lnTo>
                  <a:pt x="3540258" y="1516976"/>
                </a:lnTo>
                <a:lnTo>
                  <a:pt x="3522853" y="1538044"/>
                </a:lnTo>
                <a:lnTo>
                  <a:pt x="3480929" y="1526739"/>
                </a:lnTo>
                <a:cubicBezTo>
                  <a:pt x="3469671" y="1527693"/>
                  <a:pt x="3444273" y="1543724"/>
                  <a:pt x="3430805" y="1542521"/>
                </a:cubicBezTo>
                <a:cubicBezTo>
                  <a:pt x="3386352" y="1529947"/>
                  <a:pt x="3347457" y="1537200"/>
                  <a:pt x="3292707" y="1520490"/>
                </a:cubicBezTo>
                <a:cubicBezTo>
                  <a:pt x="3271897" y="1516147"/>
                  <a:pt x="3203347" y="1513732"/>
                  <a:pt x="3187872" y="1519991"/>
                </a:cubicBezTo>
                <a:cubicBezTo>
                  <a:pt x="3173062" y="1520872"/>
                  <a:pt x="3157325" y="1517771"/>
                  <a:pt x="3148026" y="1524777"/>
                </a:cubicBezTo>
                <a:cubicBezTo>
                  <a:pt x="3133878" y="1533085"/>
                  <a:pt x="3089156" y="1517485"/>
                  <a:pt x="3092394" y="1528115"/>
                </a:cubicBezTo>
                <a:cubicBezTo>
                  <a:pt x="3060512" y="1517374"/>
                  <a:pt x="3025593" y="1534558"/>
                  <a:pt x="2994200" y="1537857"/>
                </a:cubicBezTo>
                <a:cubicBezTo>
                  <a:pt x="2969798" y="1527501"/>
                  <a:pt x="2927999" y="1544636"/>
                  <a:pt x="2862301" y="1544250"/>
                </a:cubicBezTo>
                <a:cubicBezTo>
                  <a:pt x="2835658" y="1532340"/>
                  <a:pt x="2818008" y="1544135"/>
                  <a:pt x="2766335" y="1527662"/>
                </a:cubicBezTo>
                <a:cubicBezTo>
                  <a:pt x="2764004" y="1529036"/>
                  <a:pt x="2761142" y="1530285"/>
                  <a:pt x="2757836" y="1531371"/>
                </a:cubicBezTo>
                <a:cubicBezTo>
                  <a:pt x="2738633" y="1537675"/>
                  <a:pt x="2708957" y="1537188"/>
                  <a:pt x="2691555" y="1530283"/>
                </a:cubicBezTo>
                <a:cubicBezTo>
                  <a:pt x="2608810" y="1507878"/>
                  <a:pt x="2611304" y="1510787"/>
                  <a:pt x="2539383" y="1504835"/>
                </a:cubicBezTo>
                <a:cubicBezTo>
                  <a:pt x="2457862" y="1500384"/>
                  <a:pt x="2478670" y="1542474"/>
                  <a:pt x="2378036" y="1520645"/>
                </a:cubicBezTo>
                <a:cubicBezTo>
                  <a:pt x="2366529" y="1528574"/>
                  <a:pt x="2341629" y="1515421"/>
                  <a:pt x="2320049" y="1511019"/>
                </a:cubicBezTo>
                <a:cubicBezTo>
                  <a:pt x="2280399" y="1509467"/>
                  <a:pt x="2278267" y="1522148"/>
                  <a:pt x="2238909" y="1508888"/>
                </a:cubicBezTo>
                <a:cubicBezTo>
                  <a:pt x="2245444" y="1520095"/>
                  <a:pt x="2163364" y="1519472"/>
                  <a:pt x="2181031" y="1531361"/>
                </a:cubicBezTo>
                <a:cubicBezTo>
                  <a:pt x="2154585" y="1540861"/>
                  <a:pt x="2138796" y="1516056"/>
                  <a:pt x="2112613" y="1524245"/>
                </a:cubicBezTo>
                <a:cubicBezTo>
                  <a:pt x="2083537" y="1525655"/>
                  <a:pt x="2078233" y="1524725"/>
                  <a:pt x="2046221" y="1523212"/>
                </a:cubicBezTo>
                <a:cubicBezTo>
                  <a:pt x="2007296" y="1523373"/>
                  <a:pt x="2032394" y="1491187"/>
                  <a:pt x="2001057" y="1516449"/>
                </a:cubicBezTo>
                <a:cubicBezTo>
                  <a:pt x="1960724" y="1509398"/>
                  <a:pt x="1976058" y="1528820"/>
                  <a:pt x="1920184" y="1533676"/>
                </a:cubicBezTo>
                <a:cubicBezTo>
                  <a:pt x="1897238" y="1526813"/>
                  <a:pt x="1877505" y="1527174"/>
                  <a:pt x="1835994" y="1527678"/>
                </a:cubicBezTo>
                <a:cubicBezTo>
                  <a:pt x="1794483" y="1528182"/>
                  <a:pt x="1726077" y="1533693"/>
                  <a:pt x="1671119" y="1536701"/>
                </a:cubicBezTo>
                <a:cubicBezTo>
                  <a:pt x="1605663" y="1528324"/>
                  <a:pt x="1630763" y="1553523"/>
                  <a:pt x="1565556" y="1556503"/>
                </a:cubicBezTo>
                <a:cubicBezTo>
                  <a:pt x="1501959" y="1539013"/>
                  <a:pt x="1462468" y="1572800"/>
                  <a:pt x="1407755" y="1571444"/>
                </a:cubicBezTo>
                <a:cubicBezTo>
                  <a:pt x="1319286" y="1555448"/>
                  <a:pt x="1429251" y="1585263"/>
                  <a:pt x="1291872" y="1579471"/>
                </a:cubicBezTo>
                <a:cubicBezTo>
                  <a:pt x="1284192" y="1576816"/>
                  <a:pt x="1243590" y="1599390"/>
                  <a:pt x="1245251" y="1603018"/>
                </a:cubicBezTo>
                <a:cubicBezTo>
                  <a:pt x="1236562" y="1601891"/>
                  <a:pt x="1184091" y="1586977"/>
                  <a:pt x="1181938" y="1592789"/>
                </a:cubicBezTo>
                <a:cubicBezTo>
                  <a:pt x="1138153" y="1593474"/>
                  <a:pt x="1130439" y="1578153"/>
                  <a:pt x="1091432" y="1571003"/>
                </a:cubicBezTo>
                <a:cubicBezTo>
                  <a:pt x="1007000" y="1580980"/>
                  <a:pt x="1001377" y="1557850"/>
                  <a:pt x="940355" y="1560638"/>
                </a:cubicBezTo>
                <a:cubicBezTo>
                  <a:pt x="891367" y="1572083"/>
                  <a:pt x="924846" y="1558773"/>
                  <a:pt x="868264" y="1566392"/>
                </a:cubicBezTo>
                <a:cubicBezTo>
                  <a:pt x="848640" y="1547574"/>
                  <a:pt x="814997" y="1568391"/>
                  <a:pt x="792765" y="1563102"/>
                </a:cubicBezTo>
                <a:cubicBezTo>
                  <a:pt x="758082" y="1585102"/>
                  <a:pt x="689950" y="1563038"/>
                  <a:pt x="653153" y="1563516"/>
                </a:cubicBezTo>
                <a:cubicBezTo>
                  <a:pt x="591300" y="1567692"/>
                  <a:pt x="576686" y="1582565"/>
                  <a:pt x="541933" y="1561051"/>
                </a:cubicBezTo>
                <a:cubicBezTo>
                  <a:pt x="537775" y="1570056"/>
                  <a:pt x="508236" y="1570304"/>
                  <a:pt x="472797" y="1568904"/>
                </a:cubicBezTo>
                <a:cubicBezTo>
                  <a:pt x="458898" y="1573560"/>
                  <a:pt x="425270" y="1567476"/>
                  <a:pt x="396059" y="1560970"/>
                </a:cubicBezTo>
                <a:cubicBezTo>
                  <a:pt x="431016" y="1548467"/>
                  <a:pt x="332180" y="1575204"/>
                  <a:pt x="336819" y="1560892"/>
                </a:cubicBezTo>
                <a:cubicBezTo>
                  <a:pt x="292157" y="1552383"/>
                  <a:pt x="263346" y="1557575"/>
                  <a:pt x="267163" y="1531913"/>
                </a:cubicBezTo>
                <a:cubicBezTo>
                  <a:pt x="253228" y="1516946"/>
                  <a:pt x="198100" y="1540864"/>
                  <a:pt x="196644" y="1524565"/>
                </a:cubicBezTo>
                <a:cubicBezTo>
                  <a:pt x="172602" y="1535342"/>
                  <a:pt x="127394" y="1518578"/>
                  <a:pt x="86819" y="1519517"/>
                </a:cubicBezTo>
                <a:cubicBezTo>
                  <a:pt x="78537" y="1512257"/>
                  <a:pt x="69224" y="1512723"/>
                  <a:pt x="53369" y="1516853"/>
                </a:cubicBezTo>
                <a:cubicBezTo>
                  <a:pt x="37131" y="1517503"/>
                  <a:pt x="19976" y="1516838"/>
                  <a:pt x="2359" y="1515247"/>
                </a:cubicBezTo>
                <a:lnTo>
                  <a:pt x="0" y="151493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AB0C8A-E399-D2D4-47D7-A2B8F872C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751" y="1118473"/>
            <a:ext cx="8924392" cy="1037867"/>
          </a:xfrm>
        </p:spPr>
        <p:txBody>
          <a:bodyPr>
            <a:normAutofit/>
          </a:bodyPr>
          <a:lstStyle/>
          <a:p>
            <a:pPr algn="ctr"/>
            <a:r>
              <a:rPr lang="en-US" sz="3400" b="1" dirty="0"/>
              <a:t>Managing Alert Fatigue: Strategies for Analysts</a:t>
            </a:r>
            <a:endParaRPr lang="en-US" sz="3400" dirty="0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24A3A03-2C4E-45B5-B388-FAD638CDF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548" y="662268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2A354-F307-029A-0E5B-EC91CF192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310" y="2924174"/>
            <a:ext cx="8273380" cy="2828925"/>
          </a:xfrm>
        </p:spPr>
        <p:txBody>
          <a:bodyPr>
            <a:normAutofit/>
          </a:bodyPr>
          <a:lstStyle/>
          <a:p>
            <a:r>
              <a:rPr lang="en-US" sz="1300" b="1"/>
              <a:t>Tune Alerts Effectively: </a:t>
            </a:r>
            <a:r>
              <a:rPr lang="en-US" sz="1300"/>
              <a:t>Refine detection rules to reduce false positives without missing true threats.</a:t>
            </a:r>
          </a:p>
          <a:p>
            <a:r>
              <a:rPr lang="en-US" sz="1300" b="1"/>
              <a:t>Leverage Automation &amp; SOAR: </a:t>
            </a:r>
            <a:r>
              <a:rPr lang="en-US" sz="1300"/>
              <a:t>Automate repetitive tasks and initial triage to free analyst bandwidth.</a:t>
            </a:r>
          </a:p>
          <a:p>
            <a:r>
              <a:rPr lang="en-US" sz="1300" b="1"/>
              <a:t>Implement Alert Prioritisation: </a:t>
            </a:r>
            <a:r>
              <a:rPr lang="en-US" sz="1300"/>
              <a:t>Focus on high-severity and high-impact alerts first.</a:t>
            </a:r>
          </a:p>
          <a:p>
            <a:r>
              <a:rPr lang="en-US" sz="1300" b="1"/>
              <a:t>Use Threat Intelligence Wisely: </a:t>
            </a:r>
            <a:r>
              <a:rPr lang="en-US" sz="1300"/>
              <a:t>Incorporate relevant intel to contextualise alerts and improve accuracy.</a:t>
            </a:r>
          </a:p>
          <a:p>
            <a:r>
              <a:rPr lang="en-US" sz="1300" b="1"/>
              <a:t>Regularly Review Alert Workflows: </a:t>
            </a:r>
            <a:r>
              <a:rPr lang="en-US" sz="1300"/>
              <a:t>Continuously optimise processes based on feedback and incident outcomes.</a:t>
            </a:r>
          </a:p>
          <a:p>
            <a:r>
              <a:rPr lang="en-US" sz="1300" b="1"/>
              <a:t>Promote Analyst Well-being: </a:t>
            </a:r>
            <a:r>
              <a:rPr lang="en-US" sz="1300"/>
              <a:t>Encourage breaks, rotations, and team support to prevent burnout.</a:t>
            </a:r>
          </a:p>
          <a:p>
            <a:pPr marL="0" indent="0">
              <a:buNone/>
            </a:pPr>
            <a:endParaRPr lang="en-US" sz="1300" i="1"/>
          </a:p>
          <a:p>
            <a:pPr marL="0" indent="0">
              <a:buNone/>
            </a:pPr>
            <a:r>
              <a:rPr lang="en-US" sz="1300" i="1"/>
              <a:t>Balanced alert management = sharper, healthier security teams.</a:t>
            </a: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24482148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D426-C327-333D-3693-3F46DE47C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Inject 3 – Everyone is sleepy now so something really exciting!!!!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6D375-C304-5E78-29D4-ACD1277C2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6463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7C477C-56F9-1E06-118A-B58006B25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E6D8218-4B73-BF84-E821-47365C6FB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705554-D1A1-4521-0851-6DBC2B5A0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5624F7-BF54-2BBA-1B36-63CFA1682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90F8E-168D-D29C-7AD8-DE0D91C27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6" y="2646914"/>
            <a:ext cx="8276026" cy="33200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2000" dirty="0"/>
              <a:t>When your cybersecurity team is running around like headless chooks, what’s the best way to give them a breather and help them focus on the big, gnarly cyber threats instead?</a:t>
            </a:r>
          </a:p>
          <a:p>
            <a:pPr marL="0" indent="0">
              <a:buNone/>
            </a:pPr>
            <a:endParaRPr lang="en-AU" sz="2000" dirty="0"/>
          </a:p>
          <a:p>
            <a:pPr marL="0" indent="0">
              <a:buNone/>
            </a:pPr>
            <a:r>
              <a:rPr lang="en-AU" sz="2000" b="1" dirty="0"/>
              <a:t>A)</a:t>
            </a:r>
            <a:r>
              <a:rPr lang="en-AU" sz="2000" dirty="0"/>
              <a:t> Buy everyone a slab of beer</a:t>
            </a:r>
            <a:br>
              <a:rPr lang="en-AU" sz="2000" dirty="0"/>
            </a:br>
            <a:r>
              <a:rPr lang="en-AU" sz="2000" b="1" dirty="0"/>
              <a:t>B)</a:t>
            </a:r>
            <a:r>
              <a:rPr lang="en-AU" sz="2000" dirty="0"/>
              <a:t> Chuck everything into the too-hard basket</a:t>
            </a:r>
            <a:br>
              <a:rPr lang="en-AU" sz="2000" dirty="0"/>
            </a:br>
            <a:r>
              <a:rPr lang="en-AU" sz="2000" b="1" dirty="0"/>
              <a:t>C)</a:t>
            </a:r>
            <a:r>
              <a:rPr lang="en-AU" sz="2000" dirty="0"/>
              <a:t> Automate the repetitive tasks</a:t>
            </a:r>
            <a:br>
              <a:rPr lang="en-AU" sz="2000" dirty="0"/>
            </a:br>
            <a:r>
              <a:rPr lang="en-AU" sz="2000" b="1" dirty="0"/>
              <a:t>D)</a:t>
            </a:r>
            <a:r>
              <a:rPr lang="en-AU" sz="2000" dirty="0"/>
              <a:t> Let the intern have a go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D89C63F-4D48-666E-A8EE-37D6FB6F0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529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18969DA-E869-40AF-94FC-E40F96D7D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F9F290-177F-6B8D-7EFF-A24A5EEB7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124" y="1472609"/>
            <a:ext cx="4735918" cy="21356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Automation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776B1EE-A7D1-46A3-81E9-19E58E41D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89928" y="1"/>
            <a:ext cx="7602071" cy="484093"/>
          </a:xfrm>
          <a:custGeom>
            <a:avLst/>
            <a:gdLst>
              <a:gd name="connsiteX0" fmla="*/ 9683888 w 9683888"/>
              <a:gd name="connsiteY0" fmla="*/ 0 h 743457"/>
              <a:gd name="connsiteX1" fmla="*/ 0 w 9683888"/>
              <a:gd name="connsiteY1" fmla="*/ 0 h 743457"/>
              <a:gd name="connsiteX2" fmla="*/ 0 w 9683888"/>
              <a:gd name="connsiteY2" fmla="*/ 365878 h 743457"/>
              <a:gd name="connsiteX3" fmla="*/ 11844 w 9683888"/>
              <a:gd name="connsiteY3" fmla="*/ 367909 h 743457"/>
              <a:gd name="connsiteX4" fmla="*/ 106208 w 9683888"/>
              <a:gd name="connsiteY4" fmla="*/ 385974 h 743457"/>
              <a:gd name="connsiteX5" fmla="*/ 183667 w 9683888"/>
              <a:gd name="connsiteY5" fmla="*/ 399162 h 743457"/>
              <a:gd name="connsiteX6" fmla="*/ 292430 w 9683888"/>
              <a:gd name="connsiteY6" fmla="*/ 390408 h 743457"/>
              <a:gd name="connsiteX7" fmla="*/ 386942 w 9683888"/>
              <a:gd name="connsiteY7" fmla="*/ 395582 h 743457"/>
              <a:gd name="connsiteX8" fmla="*/ 485751 w 9683888"/>
              <a:gd name="connsiteY8" fmla="*/ 408404 h 743457"/>
              <a:gd name="connsiteX9" fmla="*/ 604107 w 9683888"/>
              <a:gd name="connsiteY9" fmla="*/ 418647 h 743457"/>
              <a:gd name="connsiteX10" fmla="*/ 694081 w 9683888"/>
              <a:gd name="connsiteY10" fmla="*/ 449524 h 743457"/>
              <a:gd name="connsiteX11" fmla="*/ 762452 w 9683888"/>
              <a:gd name="connsiteY11" fmla="*/ 456090 h 743457"/>
              <a:gd name="connsiteX12" fmla="*/ 987872 w 9683888"/>
              <a:gd name="connsiteY12" fmla="*/ 481862 h 743457"/>
              <a:gd name="connsiteX13" fmla="*/ 1077163 w 9683888"/>
              <a:gd name="connsiteY13" fmla="*/ 524467 h 743457"/>
              <a:gd name="connsiteX14" fmla="*/ 1258716 w 9683888"/>
              <a:gd name="connsiteY14" fmla="*/ 587975 h 743457"/>
              <a:gd name="connsiteX15" fmla="*/ 1298056 w 9683888"/>
              <a:gd name="connsiteY15" fmla="*/ 595413 h 743457"/>
              <a:gd name="connsiteX16" fmla="*/ 1327017 w 9683888"/>
              <a:gd name="connsiteY16" fmla="*/ 617412 h 743457"/>
              <a:gd name="connsiteX17" fmla="*/ 1347909 w 9683888"/>
              <a:gd name="connsiteY17" fmla="*/ 620209 h 743457"/>
              <a:gd name="connsiteX18" fmla="*/ 1421792 w 9683888"/>
              <a:gd name="connsiteY18" fmla="*/ 626139 h 743457"/>
              <a:gd name="connsiteX19" fmla="*/ 1519789 w 9683888"/>
              <a:gd name="connsiteY19" fmla="*/ 645011 h 743457"/>
              <a:gd name="connsiteX20" fmla="*/ 1620886 w 9683888"/>
              <a:gd name="connsiteY20" fmla="*/ 687715 h 743457"/>
              <a:gd name="connsiteX21" fmla="*/ 1676745 w 9683888"/>
              <a:gd name="connsiteY21" fmla="*/ 690130 h 743457"/>
              <a:gd name="connsiteX22" fmla="*/ 1832228 w 9683888"/>
              <a:gd name="connsiteY22" fmla="*/ 690860 h 743457"/>
              <a:gd name="connsiteX23" fmla="*/ 1980464 w 9683888"/>
              <a:gd name="connsiteY23" fmla="*/ 704858 h 743457"/>
              <a:gd name="connsiteX24" fmla="*/ 2051150 w 9683888"/>
              <a:gd name="connsiteY24" fmla="*/ 711187 h 743457"/>
              <a:gd name="connsiteX25" fmla="*/ 2162824 w 9683888"/>
              <a:gd name="connsiteY25" fmla="*/ 709178 h 743457"/>
              <a:gd name="connsiteX26" fmla="*/ 2259859 w 9683888"/>
              <a:gd name="connsiteY26" fmla="*/ 718188 h 743457"/>
              <a:gd name="connsiteX27" fmla="*/ 2378290 w 9683888"/>
              <a:gd name="connsiteY27" fmla="*/ 738748 h 743457"/>
              <a:gd name="connsiteX28" fmla="*/ 2407828 w 9683888"/>
              <a:gd name="connsiteY28" fmla="*/ 743457 h 743457"/>
              <a:gd name="connsiteX29" fmla="*/ 2428936 w 9683888"/>
              <a:gd name="connsiteY29" fmla="*/ 734697 h 743457"/>
              <a:gd name="connsiteX30" fmla="*/ 2646106 w 9683888"/>
              <a:gd name="connsiteY30" fmla="*/ 660204 h 743457"/>
              <a:gd name="connsiteX31" fmla="*/ 2799920 w 9683888"/>
              <a:gd name="connsiteY31" fmla="*/ 630451 h 743457"/>
              <a:gd name="connsiteX32" fmla="*/ 2953556 w 9683888"/>
              <a:gd name="connsiteY32" fmla="*/ 607173 h 743457"/>
              <a:gd name="connsiteX33" fmla="*/ 3009839 w 9683888"/>
              <a:gd name="connsiteY33" fmla="*/ 601743 h 743457"/>
              <a:gd name="connsiteX34" fmla="*/ 3115016 w 9683888"/>
              <a:gd name="connsiteY34" fmla="*/ 584982 h 743457"/>
              <a:gd name="connsiteX35" fmla="*/ 3185844 w 9683888"/>
              <a:gd name="connsiteY35" fmla="*/ 595356 h 743457"/>
              <a:gd name="connsiteX36" fmla="*/ 3246013 w 9683888"/>
              <a:gd name="connsiteY36" fmla="*/ 592418 h 743457"/>
              <a:gd name="connsiteX37" fmla="*/ 3313565 w 9683888"/>
              <a:gd name="connsiteY37" fmla="*/ 574138 h 743457"/>
              <a:gd name="connsiteX38" fmla="*/ 3414143 w 9683888"/>
              <a:gd name="connsiteY38" fmla="*/ 553730 h 743457"/>
              <a:gd name="connsiteX39" fmla="*/ 3552895 w 9683888"/>
              <a:gd name="connsiteY39" fmla="*/ 548563 h 743457"/>
              <a:gd name="connsiteX40" fmla="*/ 3753012 w 9683888"/>
              <a:gd name="connsiteY40" fmla="*/ 599520 h 743457"/>
              <a:gd name="connsiteX41" fmla="*/ 3804392 w 9683888"/>
              <a:gd name="connsiteY41" fmla="*/ 604131 h 743457"/>
              <a:gd name="connsiteX42" fmla="*/ 3916696 w 9683888"/>
              <a:gd name="connsiteY42" fmla="*/ 606540 h 743457"/>
              <a:gd name="connsiteX43" fmla="*/ 4063849 w 9683888"/>
              <a:gd name="connsiteY43" fmla="*/ 604058 h 743457"/>
              <a:gd name="connsiteX44" fmla="*/ 4172179 w 9683888"/>
              <a:gd name="connsiteY44" fmla="*/ 592355 h 743457"/>
              <a:gd name="connsiteX45" fmla="*/ 4276294 w 9683888"/>
              <a:gd name="connsiteY45" fmla="*/ 587119 h 743457"/>
              <a:gd name="connsiteX46" fmla="*/ 4411090 w 9683888"/>
              <a:gd name="connsiteY46" fmla="*/ 575600 h 743457"/>
              <a:gd name="connsiteX47" fmla="*/ 4540465 w 9683888"/>
              <a:gd name="connsiteY47" fmla="*/ 567464 h 743457"/>
              <a:gd name="connsiteX48" fmla="*/ 4545352 w 9683888"/>
              <a:gd name="connsiteY48" fmla="*/ 555554 h 743457"/>
              <a:gd name="connsiteX49" fmla="*/ 4564014 w 9683888"/>
              <a:gd name="connsiteY49" fmla="*/ 553660 h 743457"/>
              <a:gd name="connsiteX50" fmla="*/ 4568602 w 9683888"/>
              <a:gd name="connsiteY50" fmla="*/ 550913 h 743457"/>
              <a:gd name="connsiteX51" fmla="*/ 4595289 w 9683888"/>
              <a:gd name="connsiteY51" fmla="*/ 537407 h 743457"/>
              <a:gd name="connsiteX52" fmla="*/ 4739026 w 9683888"/>
              <a:gd name="connsiteY52" fmla="*/ 532483 h 743457"/>
              <a:gd name="connsiteX53" fmla="*/ 5061335 w 9683888"/>
              <a:gd name="connsiteY53" fmla="*/ 545635 h 743457"/>
              <a:gd name="connsiteX54" fmla="*/ 5338634 w 9683888"/>
              <a:gd name="connsiteY54" fmla="*/ 595754 h 743457"/>
              <a:gd name="connsiteX55" fmla="*/ 5529430 w 9683888"/>
              <a:gd name="connsiteY55" fmla="*/ 606335 h 743457"/>
              <a:gd name="connsiteX56" fmla="*/ 5604039 w 9683888"/>
              <a:gd name="connsiteY56" fmla="*/ 607676 h 743457"/>
              <a:gd name="connsiteX57" fmla="*/ 5625281 w 9683888"/>
              <a:gd name="connsiteY57" fmla="*/ 617253 h 743457"/>
              <a:gd name="connsiteX58" fmla="*/ 5628138 w 9683888"/>
              <a:gd name="connsiteY58" fmla="*/ 615483 h 743457"/>
              <a:gd name="connsiteX59" fmla="*/ 5653593 w 9683888"/>
              <a:gd name="connsiteY59" fmla="*/ 617873 h 743457"/>
              <a:gd name="connsiteX60" fmla="*/ 5658658 w 9683888"/>
              <a:gd name="connsiteY60" fmla="*/ 624279 h 743457"/>
              <a:gd name="connsiteX61" fmla="*/ 5675963 w 9683888"/>
              <a:gd name="connsiteY61" fmla="*/ 627762 h 743457"/>
              <a:gd name="connsiteX62" fmla="*/ 5709625 w 9683888"/>
              <a:gd name="connsiteY62" fmla="*/ 639593 h 743457"/>
              <a:gd name="connsiteX63" fmla="*/ 5716324 w 9683888"/>
              <a:gd name="connsiteY63" fmla="*/ 637148 h 743457"/>
              <a:gd name="connsiteX64" fmla="*/ 5767720 w 9683888"/>
              <a:gd name="connsiteY64" fmla="*/ 647737 h 743457"/>
              <a:gd name="connsiteX65" fmla="*/ 5768619 w 9683888"/>
              <a:gd name="connsiteY65" fmla="*/ 645671 h 743457"/>
              <a:gd name="connsiteX66" fmla="*/ 5858696 w 9683888"/>
              <a:gd name="connsiteY66" fmla="*/ 628099 h 743457"/>
              <a:gd name="connsiteX67" fmla="*/ 5935260 w 9683888"/>
              <a:gd name="connsiteY67" fmla="*/ 596904 h 743457"/>
              <a:gd name="connsiteX68" fmla="*/ 5946176 w 9683888"/>
              <a:gd name="connsiteY68" fmla="*/ 597874 h 743457"/>
              <a:gd name="connsiteX69" fmla="*/ 5946447 w 9683888"/>
              <a:gd name="connsiteY69" fmla="*/ 597396 h 743457"/>
              <a:gd name="connsiteX70" fmla="*/ 5958069 w 9683888"/>
              <a:gd name="connsiteY70" fmla="*/ 597432 h 743457"/>
              <a:gd name="connsiteX71" fmla="*/ 5966081 w 9683888"/>
              <a:gd name="connsiteY71" fmla="*/ 599643 h 743457"/>
              <a:gd name="connsiteX72" fmla="*/ 5987259 w 9683888"/>
              <a:gd name="connsiteY72" fmla="*/ 601523 h 743457"/>
              <a:gd name="connsiteX73" fmla="*/ 5994905 w 9683888"/>
              <a:gd name="connsiteY73" fmla="*/ 598873 h 743457"/>
              <a:gd name="connsiteX74" fmla="*/ 6054803 w 9683888"/>
              <a:gd name="connsiteY74" fmla="*/ 541202 h 743457"/>
              <a:gd name="connsiteX75" fmla="*/ 6188672 w 9683888"/>
              <a:gd name="connsiteY75" fmla="*/ 496389 h 743457"/>
              <a:gd name="connsiteX76" fmla="*/ 6323280 w 9683888"/>
              <a:gd name="connsiteY76" fmla="*/ 458013 h 743457"/>
              <a:gd name="connsiteX77" fmla="*/ 6457257 w 9683888"/>
              <a:gd name="connsiteY77" fmla="*/ 414621 h 743457"/>
              <a:gd name="connsiteX78" fmla="*/ 6530019 w 9683888"/>
              <a:gd name="connsiteY78" fmla="*/ 423168 h 743457"/>
              <a:gd name="connsiteX79" fmla="*/ 6626800 w 9683888"/>
              <a:gd name="connsiteY79" fmla="*/ 375078 h 743457"/>
              <a:gd name="connsiteX80" fmla="*/ 6689231 w 9683888"/>
              <a:gd name="connsiteY80" fmla="*/ 353501 h 743457"/>
              <a:gd name="connsiteX81" fmla="*/ 6726440 w 9683888"/>
              <a:gd name="connsiteY81" fmla="*/ 340276 h 743457"/>
              <a:gd name="connsiteX82" fmla="*/ 6835228 w 9683888"/>
              <a:gd name="connsiteY82" fmla="*/ 329393 h 743457"/>
              <a:gd name="connsiteX83" fmla="*/ 7039363 w 9683888"/>
              <a:gd name="connsiteY83" fmla="*/ 370823 h 743457"/>
              <a:gd name="connsiteX84" fmla="*/ 7095156 w 9683888"/>
              <a:gd name="connsiteY84" fmla="*/ 366075 h 743457"/>
              <a:gd name="connsiteX85" fmla="*/ 7187061 w 9683888"/>
              <a:gd name="connsiteY85" fmla="*/ 383876 h 743457"/>
              <a:gd name="connsiteX86" fmla="*/ 7295039 w 9683888"/>
              <a:gd name="connsiteY86" fmla="*/ 355046 h 743457"/>
              <a:gd name="connsiteX87" fmla="*/ 7373651 w 9683888"/>
              <a:gd name="connsiteY87" fmla="*/ 322299 h 743457"/>
              <a:gd name="connsiteX88" fmla="*/ 7418964 w 9683888"/>
              <a:gd name="connsiteY88" fmla="*/ 308685 h 743457"/>
              <a:gd name="connsiteX89" fmla="*/ 7450568 w 9683888"/>
              <a:gd name="connsiteY89" fmla="*/ 293511 h 743457"/>
              <a:gd name="connsiteX90" fmla="*/ 7538380 w 9683888"/>
              <a:gd name="connsiteY90" fmla="*/ 283235 h 743457"/>
              <a:gd name="connsiteX91" fmla="*/ 7786348 w 9683888"/>
              <a:gd name="connsiteY91" fmla="*/ 225377 h 743457"/>
              <a:gd name="connsiteX92" fmla="*/ 7849534 w 9683888"/>
              <a:gd name="connsiteY92" fmla="*/ 245434 h 743457"/>
              <a:gd name="connsiteX93" fmla="*/ 7981165 w 9683888"/>
              <a:gd name="connsiteY93" fmla="*/ 222252 h 743457"/>
              <a:gd name="connsiteX94" fmla="*/ 8171882 w 9683888"/>
              <a:gd name="connsiteY94" fmla="*/ 222497 h 743457"/>
              <a:gd name="connsiteX95" fmla="*/ 8242270 w 9683888"/>
              <a:gd name="connsiteY95" fmla="*/ 180535 h 743457"/>
              <a:gd name="connsiteX96" fmla="*/ 8490152 w 9683888"/>
              <a:gd name="connsiteY96" fmla="*/ 209193 h 743457"/>
              <a:gd name="connsiteX97" fmla="*/ 8622272 w 9683888"/>
              <a:gd name="connsiteY97" fmla="*/ 188859 h 743457"/>
              <a:gd name="connsiteX98" fmla="*/ 8738606 w 9683888"/>
              <a:gd name="connsiteY98" fmla="*/ 208945 h 743457"/>
              <a:gd name="connsiteX99" fmla="*/ 8831307 w 9683888"/>
              <a:gd name="connsiteY99" fmla="*/ 207738 h 743457"/>
              <a:gd name="connsiteX100" fmla="*/ 8891432 w 9683888"/>
              <a:gd name="connsiteY100" fmla="*/ 184510 h 743457"/>
              <a:gd name="connsiteX101" fmla="*/ 8946980 w 9683888"/>
              <a:gd name="connsiteY101" fmla="*/ 145578 h 743457"/>
              <a:gd name="connsiteX102" fmla="*/ 9107760 w 9683888"/>
              <a:gd name="connsiteY102" fmla="*/ 128052 h 743457"/>
              <a:gd name="connsiteX103" fmla="*/ 9195623 w 9683888"/>
              <a:gd name="connsiteY103" fmla="*/ 100212 h 743457"/>
              <a:gd name="connsiteX104" fmla="*/ 9256898 w 9683888"/>
              <a:gd name="connsiteY104" fmla="*/ 73900 h 743457"/>
              <a:gd name="connsiteX105" fmla="*/ 9351740 w 9683888"/>
              <a:gd name="connsiteY105" fmla="*/ 80439 h 743457"/>
              <a:gd name="connsiteX106" fmla="*/ 9539796 w 9683888"/>
              <a:gd name="connsiteY106" fmla="*/ 87069 h 743457"/>
              <a:gd name="connsiteX107" fmla="*/ 9619109 w 9683888"/>
              <a:gd name="connsiteY107" fmla="*/ 39994 h 74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9683888" h="743457">
                <a:moveTo>
                  <a:pt x="9683888" y="0"/>
                </a:moveTo>
                <a:lnTo>
                  <a:pt x="0" y="0"/>
                </a:lnTo>
                <a:lnTo>
                  <a:pt x="0" y="365878"/>
                </a:lnTo>
                <a:lnTo>
                  <a:pt x="11844" y="367909"/>
                </a:lnTo>
                <a:cubicBezTo>
                  <a:pt x="50423" y="374387"/>
                  <a:pt x="87879" y="380746"/>
                  <a:pt x="106208" y="385974"/>
                </a:cubicBezTo>
                <a:cubicBezTo>
                  <a:pt x="119919" y="389979"/>
                  <a:pt x="149687" y="402128"/>
                  <a:pt x="183667" y="399162"/>
                </a:cubicBezTo>
                <a:cubicBezTo>
                  <a:pt x="228274" y="394575"/>
                  <a:pt x="256969" y="398315"/>
                  <a:pt x="292430" y="390408"/>
                </a:cubicBezTo>
                <a:cubicBezTo>
                  <a:pt x="325377" y="395694"/>
                  <a:pt x="374510" y="420053"/>
                  <a:pt x="386942" y="395582"/>
                </a:cubicBezTo>
                <a:cubicBezTo>
                  <a:pt x="400429" y="416427"/>
                  <a:pt x="451168" y="399411"/>
                  <a:pt x="485751" y="408404"/>
                </a:cubicBezTo>
                <a:cubicBezTo>
                  <a:pt x="520399" y="423586"/>
                  <a:pt x="570416" y="404235"/>
                  <a:pt x="604107" y="418647"/>
                </a:cubicBezTo>
                <a:cubicBezTo>
                  <a:pt x="633631" y="425521"/>
                  <a:pt x="672063" y="446364"/>
                  <a:pt x="694081" y="449524"/>
                </a:cubicBezTo>
                <a:cubicBezTo>
                  <a:pt x="700528" y="463278"/>
                  <a:pt x="713487" y="450700"/>
                  <a:pt x="762452" y="456090"/>
                </a:cubicBezTo>
                <a:cubicBezTo>
                  <a:pt x="811417" y="461479"/>
                  <a:pt x="935420" y="470466"/>
                  <a:pt x="987872" y="481862"/>
                </a:cubicBezTo>
                <a:cubicBezTo>
                  <a:pt x="1018493" y="475799"/>
                  <a:pt x="1019470" y="516810"/>
                  <a:pt x="1077163" y="524467"/>
                </a:cubicBezTo>
                <a:cubicBezTo>
                  <a:pt x="1124222" y="535807"/>
                  <a:pt x="1202940" y="574855"/>
                  <a:pt x="1258716" y="587975"/>
                </a:cubicBezTo>
                <a:cubicBezTo>
                  <a:pt x="1274181" y="586466"/>
                  <a:pt x="1286859" y="589632"/>
                  <a:pt x="1298056" y="595413"/>
                </a:cubicBezTo>
                <a:lnTo>
                  <a:pt x="1327017" y="617412"/>
                </a:lnTo>
                <a:lnTo>
                  <a:pt x="1347909" y="620209"/>
                </a:lnTo>
                <a:cubicBezTo>
                  <a:pt x="1377004" y="628445"/>
                  <a:pt x="1394712" y="616344"/>
                  <a:pt x="1421792" y="626139"/>
                </a:cubicBezTo>
                <a:cubicBezTo>
                  <a:pt x="1466260" y="647543"/>
                  <a:pt x="1506099" y="610975"/>
                  <a:pt x="1519789" y="645011"/>
                </a:cubicBezTo>
                <a:cubicBezTo>
                  <a:pt x="1556219" y="665699"/>
                  <a:pt x="1578776" y="668950"/>
                  <a:pt x="1620886" y="687715"/>
                </a:cubicBezTo>
                <a:cubicBezTo>
                  <a:pt x="1658228" y="693647"/>
                  <a:pt x="1636224" y="694371"/>
                  <a:pt x="1676745" y="690130"/>
                </a:cubicBezTo>
                <a:cubicBezTo>
                  <a:pt x="1713709" y="697532"/>
                  <a:pt x="1774627" y="701403"/>
                  <a:pt x="1832228" y="690860"/>
                </a:cubicBezTo>
                <a:cubicBezTo>
                  <a:pt x="1866586" y="689181"/>
                  <a:pt x="1949046" y="755765"/>
                  <a:pt x="1980464" y="704858"/>
                </a:cubicBezTo>
                <a:cubicBezTo>
                  <a:pt x="2001472" y="716610"/>
                  <a:pt x="2020758" y="710467"/>
                  <a:pt x="2051150" y="711187"/>
                </a:cubicBezTo>
                <a:cubicBezTo>
                  <a:pt x="2081543" y="711907"/>
                  <a:pt x="2117567" y="736153"/>
                  <a:pt x="2162824" y="709178"/>
                </a:cubicBezTo>
                <a:cubicBezTo>
                  <a:pt x="2219712" y="701824"/>
                  <a:pt x="2181421" y="742368"/>
                  <a:pt x="2259859" y="718188"/>
                </a:cubicBezTo>
                <a:cubicBezTo>
                  <a:pt x="2296623" y="733933"/>
                  <a:pt x="2337412" y="741012"/>
                  <a:pt x="2378290" y="738748"/>
                </a:cubicBezTo>
                <a:cubicBezTo>
                  <a:pt x="2380041" y="725410"/>
                  <a:pt x="2399659" y="741017"/>
                  <a:pt x="2407828" y="743457"/>
                </a:cubicBezTo>
                <a:cubicBezTo>
                  <a:pt x="2406113" y="735180"/>
                  <a:pt x="2421642" y="728742"/>
                  <a:pt x="2428936" y="734697"/>
                </a:cubicBezTo>
                <a:cubicBezTo>
                  <a:pt x="2468648" y="720822"/>
                  <a:pt x="2584275" y="677579"/>
                  <a:pt x="2646106" y="660204"/>
                </a:cubicBezTo>
                <a:cubicBezTo>
                  <a:pt x="2706894" y="652346"/>
                  <a:pt x="2738390" y="612318"/>
                  <a:pt x="2799920" y="630451"/>
                </a:cubicBezTo>
                <a:cubicBezTo>
                  <a:pt x="2856798" y="622940"/>
                  <a:pt x="2902940" y="602232"/>
                  <a:pt x="2953556" y="607173"/>
                </a:cubicBezTo>
                <a:cubicBezTo>
                  <a:pt x="2970626" y="593247"/>
                  <a:pt x="2988095" y="586399"/>
                  <a:pt x="3009839" y="601743"/>
                </a:cubicBezTo>
                <a:cubicBezTo>
                  <a:pt x="3046166" y="594868"/>
                  <a:pt x="3085682" y="586046"/>
                  <a:pt x="3115016" y="584982"/>
                </a:cubicBezTo>
                <a:cubicBezTo>
                  <a:pt x="3144992" y="587935"/>
                  <a:pt x="3158740" y="599045"/>
                  <a:pt x="3185844" y="595356"/>
                </a:cubicBezTo>
                <a:cubicBezTo>
                  <a:pt x="3209939" y="576197"/>
                  <a:pt x="3221731" y="614583"/>
                  <a:pt x="3246013" y="592418"/>
                </a:cubicBezTo>
                <a:cubicBezTo>
                  <a:pt x="3228976" y="565486"/>
                  <a:pt x="3320172" y="599686"/>
                  <a:pt x="3313565" y="574138"/>
                </a:cubicBezTo>
                <a:cubicBezTo>
                  <a:pt x="3341586" y="564515"/>
                  <a:pt x="3371901" y="555346"/>
                  <a:pt x="3414143" y="553730"/>
                </a:cubicBezTo>
                <a:cubicBezTo>
                  <a:pt x="3463229" y="557630"/>
                  <a:pt x="3476532" y="539673"/>
                  <a:pt x="3552895" y="548563"/>
                </a:cubicBezTo>
                <a:cubicBezTo>
                  <a:pt x="3620356" y="561042"/>
                  <a:pt x="3688830" y="574962"/>
                  <a:pt x="3753012" y="599520"/>
                </a:cubicBezTo>
                <a:cubicBezTo>
                  <a:pt x="3769580" y="615048"/>
                  <a:pt x="3777112" y="602961"/>
                  <a:pt x="3804392" y="604131"/>
                </a:cubicBezTo>
                <a:cubicBezTo>
                  <a:pt x="3831672" y="605301"/>
                  <a:pt x="3878076" y="605222"/>
                  <a:pt x="3916696" y="606540"/>
                </a:cubicBezTo>
                <a:cubicBezTo>
                  <a:pt x="3970533" y="603881"/>
                  <a:pt x="3981244" y="618066"/>
                  <a:pt x="4063849" y="604058"/>
                </a:cubicBezTo>
                <a:cubicBezTo>
                  <a:pt x="4074473" y="605185"/>
                  <a:pt x="4134611" y="589365"/>
                  <a:pt x="4172179" y="592355"/>
                </a:cubicBezTo>
                <a:cubicBezTo>
                  <a:pt x="4180554" y="576172"/>
                  <a:pt x="4255433" y="602075"/>
                  <a:pt x="4276294" y="587119"/>
                </a:cubicBezTo>
                <a:cubicBezTo>
                  <a:pt x="4326119" y="586973"/>
                  <a:pt x="4361692" y="573867"/>
                  <a:pt x="4411090" y="575600"/>
                </a:cubicBezTo>
                <a:cubicBezTo>
                  <a:pt x="4465125" y="575500"/>
                  <a:pt x="4518088" y="570805"/>
                  <a:pt x="4540465" y="567464"/>
                </a:cubicBezTo>
                <a:lnTo>
                  <a:pt x="4545352" y="555554"/>
                </a:lnTo>
                <a:lnTo>
                  <a:pt x="4564014" y="553660"/>
                </a:lnTo>
                <a:lnTo>
                  <a:pt x="4568602" y="550913"/>
                </a:lnTo>
                <a:cubicBezTo>
                  <a:pt x="4577353" y="545618"/>
                  <a:pt x="4586105" y="540734"/>
                  <a:pt x="4595289" y="537407"/>
                </a:cubicBezTo>
                <a:cubicBezTo>
                  <a:pt x="4623104" y="537511"/>
                  <a:pt x="4660764" y="533229"/>
                  <a:pt x="4739026" y="532483"/>
                </a:cubicBezTo>
                <a:cubicBezTo>
                  <a:pt x="4806238" y="527255"/>
                  <a:pt x="4944577" y="524439"/>
                  <a:pt x="5061335" y="545635"/>
                </a:cubicBezTo>
                <a:cubicBezTo>
                  <a:pt x="5167156" y="553533"/>
                  <a:pt x="5251789" y="586167"/>
                  <a:pt x="5338634" y="595754"/>
                </a:cubicBezTo>
                <a:cubicBezTo>
                  <a:pt x="5415763" y="589622"/>
                  <a:pt x="5434719" y="609365"/>
                  <a:pt x="5529430" y="606335"/>
                </a:cubicBezTo>
                <a:cubicBezTo>
                  <a:pt x="5534498" y="613561"/>
                  <a:pt x="5597157" y="603269"/>
                  <a:pt x="5604039" y="607676"/>
                </a:cubicBezTo>
                <a:lnTo>
                  <a:pt x="5625281" y="617253"/>
                </a:lnTo>
                <a:lnTo>
                  <a:pt x="5628138" y="615483"/>
                </a:lnTo>
                <a:cubicBezTo>
                  <a:pt x="5640641" y="612245"/>
                  <a:pt x="5648217" y="613966"/>
                  <a:pt x="5653593" y="617873"/>
                </a:cubicBezTo>
                <a:lnTo>
                  <a:pt x="5658658" y="624279"/>
                </a:lnTo>
                <a:lnTo>
                  <a:pt x="5675963" y="627762"/>
                </a:lnTo>
                <a:lnTo>
                  <a:pt x="5709625" y="639593"/>
                </a:lnTo>
                <a:lnTo>
                  <a:pt x="5716324" y="637148"/>
                </a:lnTo>
                <a:lnTo>
                  <a:pt x="5767720" y="647737"/>
                </a:lnTo>
                <a:lnTo>
                  <a:pt x="5768619" y="645671"/>
                </a:lnTo>
                <a:cubicBezTo>
                  <a:pt x="5776130" y="642927"/>
                  <a:pt x="5830922" y="636226"/>
                  <a:pt x="5858696" y="628099"/>
                </a:cubicBezTo>
                <a:lnTo>
                  <a:pt x="5935260" y="596904"/>
                </a:lnTo>
                <a:lnTo>
                  <a:pt x="5946176" y="597874"/>
                </a:lnTo>
                <a:lnTo>
                  <a:pt x="5946447" y="597396"/>
                </a:lnTo>
                <a:cubicBezTo>
                  <a:pt x="5948934" y="596546"/>
                  <a:pt x="5952567" y="596468"/>
                  <a:pt x="5958069" y="597432"/>
                </a:cubicBezTo>
                <a:lnTo>
                  <a:pt x="5966081" y="599643"/>
                </a:lnTo>
                <a:lnTo>
                  <a:pt x="5987259" y="601523"/>
                </a:lnTo>
                <a:lnTo>
                  <a:pt x="5994905" y="598873"/>
                </a:lnTo>
                <a:cubicBezTo>
                  <a:pt x="6020610" y="579716"/>
                  <a:pt x="6016968" y="560235"/>
                  <a:pt x="6054803" y="541202"/>
                </a:cubicBezTo>
                <a:cubicBezTo>
                  <a:pt x="6108247" y="527358"/>
                  <a:pt x="6130976" y="484538"/>
                  <a:pt x="6188672" y="496389"/>
                </a:cubicBezTo>
                <a:cubicBezTo>
                  <a:pt x="6238659" y="483279"/>
                  <a:pt x="6277194" y="458153"/>
                  <a:pt x="6323280" y="458013"/>
                </a:cubicBezTo>
                <a:cubicBezTo>
                  <a:pt x="6368044" y="444385"/>
                  <a:pt x="6422801" y="420428"/>
                  <a:pt x="6457257" y="414621"/>
                </a:cubicBezTo>
                <a:cubicBezTo>
                  <a:pt x="6483424" y="410645"/>
                  <a:pt x="6508964" y="423228"/>
                  <a:pt x="6530019" y="423168"/>
                </a:cubicBezTo>
                <a:cubicBezTo>
                  <a:pt x="6558276" y="416578"/>
                  <a:pt x="6600264" y="386690"/>
                  <a:pt x="6626800" y="375078"/>
                </a:cubicBezTo>
                <a:cubicBezTo>
                  <a:pt x="6664418" y="400828"/>
                  <a:pt x="6655535" y="354302"/>
                  <a:pt x="6689231" y="353501"/>
                </a:cubicBezTo>
                <a:cubicBezTo>
                  <a:pt x="6708837" y="361122"/>
                  <a:pt x="6719642" y="359485"/>
                  <a:pt x="6726440" y="340276"/>
                </a:cubicBezTo>
                <a:cubicBezTo>
                  <a:pt x="6818329" y="378763"/>
                  <a:pt x="6765502" y="328183"/>
                  <a:pt x="6835228" y="329393"/>
                </a:cubicBezTo>
                <a:cubicBezTo>
                  <a:pt x="6897464" y="335048"/>
                  <a:pt x="6962224" y="329085"/>
                  <a:pt x="7039363" y="370823"/>
                </a:cubicBezTo>
                <a:cubicBezTo>
                  <a:pt x="7056368" y="384567"/>
                  <a:pt x="7070539" y="363899"/>
                  <a:pt x="7095156" y="366075"/>
                </a:cubicBezTo>
                <a:cubicBezTo>
                  <a:pt x="7119772" y="368250"/>
                  <a:pt x="7153748" y="385714"/>
                  <a:pt x="7187061" y="383876"/>
                </a:cubicBezTo>
                <a:cubicBezTo>
                  <a:pt x="7242115" y="377604"/>
                  <a:pt x="7270954" y="334249"/>
                  <a:pt x="7295039" y="355046"/>
                </a:cubicBezTo>
                <a:cubicBezTo>
                  <a:pt x="7320104" y="344159"/>
                  <a:pt x="7343179" y="301443"/>
                  <a:pt x="7373651" y="322299"/>
                </a:cubicBezTo>
                <a:cubicBezTo>
                  <a:pt x="7367160" y="298575"/>
                  <a:pt x="7410095" y="329040"/>
                  <a:pt x="7418964" y="308685"/>
                </a:cubicBezTo>
                <a:cubicBezTo>
                  <a:pt x="7424243" y="291807"/>
                  <a:pt x="7438503" y="297117"/>
                  <a:pt x="7450568" y="293511"/>
                </a:cubicBezTo>
                <a:cubicBezTo>
                  <a:pt x="7461276" y="277652"/>
                  <a:pt x="7519437" y="275664"/>
                  <a:pt x="7538380" y="283235"/>
                </a:cubicBezTo>
                <a:cubicBezTo>
                  <a:pt x="7594343" y="271879"/>
                  <a:pt x="7734488" y="231676"/>
                  <a:pt x="7786348" y="225377"/>
                </a:cubicBezTo>
                <a:cubicBezTo>
                  <a:pt x="7797693" y="277094"/>
                  <a:pt x="7847327" y="236176"/>
                  <a:pt x="7849534" y="245434"/>
                </a:cubicBezTo>
                <a:cubicBezTo>
                  <a:pt x="7894253" y="231282"/>
                  <a:pt x="7937937" y="238796"/>
                  <a:pt x="7981165" y="222252"/>
                </a:cubicBezTo>
                <a:cubicBezTo>
                  <a:pt x="8066564" y="234459"/>
                  <a:pt x="8127007" y="235277"/>
                  <a:pt x="8171882" y="222497"/>
                </a:cubicBezTo>
                <a:cubicBezTo>
                  <a:pt x="8183092" y="205785"/>
                  <a:pt x="8217423" y="177145"/>
                  <a:pt x="8242270" y="180535"/>
                </a:cubicBezTo>
                <a:cubicBezTo>
                  <a:pt x="8294138" y="178846"/>
                  <a:pt x="8410926" y="208334"/>
                  <a:pt x="8490152" y="209193"/>
                </a:cubicBezTo>
                <a:cubicBezTo>
                  <a:pt x="8558493" y="195433"/>
                  <a:pt x="8564727" y="233466"/>
                  <a:pt x="8622272" y="188859"/>
                </a:cubicBezTo>
                <a:cubicBezTo>
                  <a:pt x="8659556" y="191317"/>
                  <a:pt x="8666988" y="178214"/>
                  <a:pt x="8738606" y="208945"/>
                </a:cubicBezTo>
                <a:cubicBezTo>
                  <a:pt x="8769507" y="208543"/>
                  <a:pt x="8800406" y="224019"/>
                  <a:pt x="8831307" y="207738"/>
                </a:cubicBezTo>
                <a:cubicBezTo>
                  <a:pt x="8836477" y="191612"/>
                  <a:pt x="8870109" y="182455"/>
                  <a:pt x="8891432" y="184510"/>
                </a:cubicBezTo>
                <a:cubicBezTo>
                  <a:pt x="8876795" y="135260"/>
                  <a:pt x="8938553" y="173381"/>
                  <a:pt x="8946980" y="145578"/>
                </a:cubicBezTo>
                <a:cubicBezTo>
                  <a:pt x="9010957" y="156064"/>
                  <a:pt x="9046552" y="157746"/>
                  <a:pt x="9107760" y="128052"/>
                </a:cubicBezTo>
                <a:cubicBezTo>
                  <a:pt x="9135191" y="151813"/>
                  <a:pt x="9184204" y="114911"/>
                  <a:pt x="9195623" y="100212"/>
                </a:cubicBezTo>
                <a:cubicBezTo>
                  <a:pt x="9222736" y="85917"/>
                  <a:pt x="9230892" y="98248"/>
                  <a:pt x="9256898" y="73900"/>
                </a:cubicBezTo>
                <a:cubicBezTo>
                  <a:pt x="9276443" y="63724"/>
                  <a:pt x="9334001" y="80454"/>
                  <a:pt x="9351740" y="80439"/>
                </a:cubicBezTo>
                <a:cubicBezTo>
                  <a:pt x="9398889" y="82633"/>
                  <a:pt x="9473718" y="102566"/>
                  <a:pt x="9539796" y="87069"/>
                </a:cubicBezTo>
                <a:cubicBezTo>
                  <a:pt x="9565852" y="70987"/>
                  <a:pt x="9591569" y="56211"/>
                  <a:pt x="9619109" y="39994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0A40C28-B748-4B4A-BF04-30E783CE7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04329"/>
            <a:ext cx="10680562" cy="1353672"/>
          </a:xfrm>
          <a:custGeom>
            <a:avLst/>
            <a:gdLst>
              <a:gd name="connsiteX0" fmla="*/ 3617689 w 10680562"/>
              <a:gd name="connsiteY0" fmla="*/ 0 h 1605023"/>
              <a:gd name="connsiteX1" fmla="*/ 3635901 w 10680562"/>
              <a:gd name="connsiteY1" fmla="*/ 7738 h 1605023"/>
              <a:gd name="connsiteX2" fmla="*/ 3690891 w 10680562"/>
              <a:gd name="connsiteY2" fmla="*/ 7049 h 1605023"/>
              <a:gd name="connsiteX3" fmla="*/ 3832247 w 10680562"/>
              <a:gd name="connsiteY3" fmla="*/ 13937 h 1605023"/>
              <a:gd name="connsiteX4" fmla="*/ 3999111 w 10680562"/>
              <a:gd name="connsiteY4" fmla="*/ 44624 h 1605023"/>
              <a:gd name="connsiteX5" fmla="*/ 4034676 w 10680562"/>
              <a:gd name="connsiteY5" fmla="*/ 48775 h 1605023"/>
              <a:gd name="connsiteX6" fmla="*/ 4065394 w 10680562"/>
              <a:gd name="connsiteY6" fmla="*/ 42879 h 1605023"/>
              <a:gd name="connsiteX7" fmla="*/ 4072648 w 10680562"/>
              <a:gd name="connsiteY7" fmla="*/ 33262 h 1605023"/>
              <a:gd name="connsiteX8" fmla="*/ 4092232 w 10680562"/>
              <a:gd name="connsiteY8" fmla="*/ 34026 h 1605023"/>
              <a:gd name="connsiteX9" fmla="*/ 4097470 w 10680562"/>
              <a:gd name="connsiteY9" fmla="*/ 32252 h 1605023"/>
              <a:gd name="connsiteX10" fmla="*/ 4127488 w 10680562"/>
              <a:gd name="connsiteY10" fmla="*/ 24056 h 1605023"/>
              <a:gd name="connsiteX11" fmla="*/ 4190803 w 10680562"/>
              <a:gd name="connsiteY11" fmla="*/ 55685 h 1605023"/>
              <a:gd name="connsiteX12" fmla="*/ 4269333 w 10680562"/>
              <a:gd name="connsiteY12" fmla="*/ 54186 h 1605023"/>
              <a:gd name="connsiteX13" fmla="*/ 4481486 w 10680562"/>
              <a:gd name="connsiteY13" fmla="*/ 116915 h 1605023"/>
              <a:gd name="connsiteX14" fmla="*/ 4651418 w 10680562"/>
              <a:gd name="connsiteY14" fmla="*/ 150071 h 1605023"/>
              <a:gd name="connsiteX15" fmla="*/ 4863575 w 10680562"/>
              <a:gd name="connsiteY15" fmla="*/ 175458 h 1605023"/>
              <a:gd name="connsiteX16" fmla="*/ 5013635 w 10680562"/>
              <a:gd name="connsiteY16" fmla="*/ 213928 h 1605023"/>
              <a:gd name="connsiteX17" fmla="*/ 5203044 w 10680562"/>
              <a:gd name="connsiteY17" fmla="*/ 228946 h 1605023"/>
              <a:gd name="connsiteX18" fmla="*/ 5207070 w 10680562"/>
              <a:gd name="connsiteY18" fmla="*/ 235105 h 1605023"/>
              <a:gd name="connsiteX19" fmla="*/ 5224253 w 10680562"/>
              <a:gd name="connsiteY19" fmla="*/ 240320 h 1605023"/>
              <a:gd name="connsiteX20" fmla="*/ 5256736 w 10680562"/>
              <a:gd name="connsiteY20" fmla="*/ 254811 h 1605023"/>
              <a:gd name="connsiteX21" fmla="*/ 5264095 w 10680562"/>
              <a:gd name="connsiteY21" fmla="*/ 253567 h 1605023"/>
              <a:gd name="connsiteX22" fmla="*/ 5315084 w 10680562"/>
              <a:gd name="connsiteY22" fmla="*/ 269264 h 1605023"/>
              <a:gd name="connsiteX23" fmla="*/ 5316393 w 10680562"/>
              <a:gd name="connsiteY23" fmla="*/ 267603 h 1605023"/>
              <a:gd name="connsiteX24" fmla="*/ 5333427 w 10680562"/>
              <a:gd name="connsiteY24" fmla="*/ 263823 h 1605023"/>
              <a:gd name="connsiteX25" fmla="*/ 5364589 w 10680562"/>
              <a:gd name="connsiteY25" fmla="*/ 260882 h 1605023"/>
              <a:gd name="connsiteX26" fmla="*/ 5443973 w 10680562"/>
              <a:gd name="connsiteY26" fmla="*/ 230866 h 1605023"/>
              <a:gd name="connsiteX27" fmla="*/ 5497201 w 10680562"/>
              <a:gd name="connsiteY27" fmla="*/ 247023 h 1605023"/>
              <a:gd name="connsiteX28" fmla="*/ 5508269 w 10680562"/>
              <a:gd name="connsiteY28" fmla="*/ 249256 h 1605023"/>
              <a:gd name="connsiteX29" fmla="*/ 5508636 w 10680562"/>
              <a:gd name="connsiteY29" fmla="*/ 248880 h 1605023"/>
              <a:gd name="connsiteX30" fmla="*/ 5520606 w 10680562"/>
              <a:gd name="connsiteY30" fmla="*/ 250400 h 1605023"/>
              <a:gd name="connsiteX31" fmla="*/ 5528451 w 10680562"/>
              <a:gd name="connsiteY31" fmla="*/ 253330 h 1605023"/>
              <a:gd name="connsiteX32" fmla="*/ 5549923 w 10680562"/>
              <a:gd name="connsiteY32" fmla="*/ 257662 h 1605023"/>
              <a:gd name="connsiteX33" fmla="*/ 5558295 w 10680562"/>
              <a:gd name="connsiteY33" fmla="*/ 256364 h 1605023"/>
              <a:gd name="connsiteX34" fmla="*/ 5664799 w 10680562"/>
              <a:gd name="connsiteY34" fmla="*/ 278924 h 1605023"/>
              <a:gd name="connsiteX35" fmla="*/ 5796160 w 10680562"/>
              <a:gd name="connsiteY35" fmla="*/ 307979 h 1605023"/>
              <a:gd name="connsiteX36" fmla="*/ 5897647 w 10680562"/>
              <a:gd name="connsiteY36" fmla="*/ 339431 h 1605023"/>
              <a:gd name="connsiteX37" fmla="*/ 5978838 w 10680562"/>
              <a:gd name="connsiteY37" fmla="*/ 367970 h 1605023"/>
              <a:gd name="connsiteX38" fmla="*/ 6050367 w 10680562"/>
              <a:gd name="connsiteY38" fmla="*/ 386341 h 1605023"/>
              <a:gd name="connsiteX39" fmla="*/ 6140609 w 10680562"/>
              <a:gd name="connsiteY39" fmla="*/ 385135 h 1605023"/>
              <a:gd name="connsiteX40" fmla="*/ 6302950 w 10680562"/>
              <a:gd name="connsiteY40" fmla="*/ 448183 h 1605023"/>
              <a:gd name="connsiteX41" fmla="*/ 6308533 w 10680562"/>
              <a:gd name="connsiteY41" fmla="*/ 448551 h 1605023"/>
              <a:gd name="connsiteX42" fmla="*/ 6340278 w 10680562"/>
              <a:gd name="connsiteY42" fmla="*/ 468555 h 1605023"/>
              <a:gd name="connsiteX43" fmla="*/ 6341685 w 10680562"/>
              <a:gd name="connsiteY43" fmla="*/ 467587 h 1605023"/>
              <a:gd name="connsiteX44" fmla="*/ 6354862 w 10680562"/>
              <a:gd name="connsiteY44" fmla="*/ 467794 h 1605023"/>
              <a:gd name="connsiteX45" fmla="*/ 6377840 w 10680562"/>
              <a:gd name="connsiteY45" fmla="*/ 471024 h 1605023"/>
              <a:gd name="connsiteX46" fmla="*/ 6442804 w 10680562"/>
              <a:gd name="connsiteY46" fmla="*/ 463091 h 1605023"/>
              <a:gd name="connsiteX47" fmla="*/ 6476009 w 10680562"/>
              <a:gd name="connsiteY47" fmla="*/ 483807 h 1605023"/>
              <a:gd name="connsiteX48" fmla="*/ 6483237 w 10680562"/>
              <a:gd name="connsiteY48" fmla="*/ 487308 h 1605023"/>
              <a:gd name="connsiteX49" fmla="*/ 6483605 w 10680562"/>
              <a:gd name="connsiteY49" fmla="*/ 487102 h 1605023"/>
              <a:gd name="connsiteX50" fmla="*/ 6491673 w 10680562"/>
              <a:gd name="connsiteY50" fmla="*/ 490243 h 1605023"/>
              <a:gd name="connsiteX51" fmla="*/ 6496411 w 10680562"/>
              <a:gd name="connsiteY51" fmla="*/ 493689 h 1605023"/>
              <a:gd name="connsiteX52" fmla="*/ 6510429 w 10680562"/>
              <a:gd name="connsiteY52" fmla="*/ 500479 h 1605023"/>
              <a:gd name="connsiteX53" fmla="*/ 6516750 w 10680562"/>
              <a:gd name="connsiteY53" fmla="*/ 500983 h 1605023"/>
              <a:gd name="connsiteX54" fmla="*/ 6580199 w 10680562"/>
              <a:gd name="connsiteY54" fmla="*/ 483318 h 1605023"/>
              <a:gd name="connsiteX55" fmla="*/ 6690237 w 10680562"/>
              <a:gd name="connsiteY55" fmla="*/ 493051 h 1605023"/>
              <a:gd name="connsiteX56" fmla="*/ 6798356 w 10680562"/>
              <a:gd name="connsiteY56" fmla="*/ 506748 h 1605023"/>
              <a:gd name="connsiteX57" fmla="*/ 6837102 w 10680562"/>
              <a:gd name="connsiteY57" fmla="*/ 513677 h 1605023"/>
              <a:gd name="connsiteX58" fmla="*/ 6907934 w 10680562"/>
              <a:gd name="connsiteY58" fmla="*/ 517339 h 1605023"/>
              <a:gd name="connsiteX59" fmla="*/ 6941474 w 10680562"/>
              <a:gd name="connsiteY59" fmla="*/ 513632 h 1605023"/>
              <a:gd name="connsiteX60" fmla="*/ 6942754 w 10680562"/>
              <a:gd name="connsiteY60" fmla="*/ 514394 h 1605023"/>
              <a:gd name="connsiteX61" fmla="*/ 6946363 w 10680562"/>
              <a:gd name="connsiteY61" fmla="*/ 511066 h 1605023"/>
              <a:gd name="connsiteX62" fmla="*/ 6952592 w 10680562"/>
              <a:gd name="connsiteY62" fmla="*/ 510252 h 1605023"/>
              <a:gd name="connsiteX63" fmla="*/ 6968398 w 10680562"/>
              <a:gd name="connsiteY63" fmla="*/ 513946 h 1605023"/>
              <a:gd name="connsiteX64" fmla="*/ 6974142 w 10680562"/>
              <a:gd name="connsiteY64" fmla="*/ 516310 h 1605023"/>
              <a:gd name="connsiteX65" fmla="*/ 6982971 w 10680562"/>
              <a:gd name="connsiteY65" fmla="*/ 517694 h 1605023"/>
              <a:gd name="connsiteX66" fmla="*/ 6983252 w 10680562"/>
              <a:gd name="connsiteY66" fmla="*/ 517416 h 1605023"/>
              <a:gd name="connsiteX67" fmla="*/ 6991400 w 10680562"/>
              <a:gd name="connsiteY67" fmla="*/ 519321 h 1605023"/>
              <a:gd name="connsiteX68" fmla="*/ 7030460 w 10680562"/>
              <a:gd name="connsiteY68" fmla="*/ 532556 h 1605023"/>
              <a:gd name="connsiteX69" fmla="*/ 7089916 w 10680562"/>
              <a:gd name="connsiteY69" fmla="*/ 511503 h 1605023"/>
              <a:gd name="connsiteX70" fmla="*/ 7113059 w 10680562"/>
              <a:gd name="connsiteY70" fmla="*/ 509904 h 1605023"/>
              <a:gd name="connsiteX71" fmla="*/ 7125755 w 10680562"/>
              <a:gd name="connsiteY71" fmla="*/ 507393 h 1605023"/>
              <a:gd name="connsiteX72" fmla="*/ 7126765 w 10680562"/>
              <a:gd name="connsiteY72" fmla="*/ 506166 h 1605023"/>
              <a:gd name="connsiteX73" fmla="*/ 7164175 w 10680562"/>
              <a:gd name="connsiteY73" fmla="*/ 519011 h 1605023"/>
              <a:gd name="connsiteX74" fmla="*/ 7169654 w 10680562"/>
              <a:gd name="connsiteY74" fmla="*/ 518219 h 1605023"/>
              <a:gd name="connsiteX75" fmla="*/ 7193386 w 10680562"/>
              <a:gd name="connsiteY75" fmla="*/ 529788 h 1605023"/>
              <a:gd name="connsiteX76" fmla="*/ 7205997 w 10680562"/>
              <a:gd name="connsiteY76" fmla="*/ 534060 h 1605023"/>
              <a:gd name="connsiteX77" fmla="*/ 7208842 w 10680562"/>
              <a:gd name="connsiteY77" fmla="*/ 538783 h 1605023"/>
              <a:gd name="connsiteX78" fmla="*/ 7227817 w 10680562"/>
              <a:gd name="connsiteY78" fmla="*/ 543304 h 1605023"/>
              <a:gd name="connsiteX79" fmla="*/ 7230267 w 10680562"/>
              <a:gd name="connsiteY79" fmla="*/ 542497 h 1605023"/>
              <a:gd name="connsiteX80" fmla="*/ 7244913 w 10680562"/>
              <a:gd name="connsiteY80" fmla="*/ 551160 h 1605023"/>
              <a:gd name="connsiteX81" fmla="*/ 7255970 w 10680562"/>
              <a:gd name="connsiteY81" fmla="*/ 564383 h 1605023"/>
              <a:gd name="connsiteX82" fmla="*/ 7421156 w 10680562"/>
              <a:gd name="connsiteY82" fmla="*/ 584155 h 1605023"/>
              <a:gd name="connsiteX83" fmla="*/ 7553166 w 10680562"/>
              <a:gd name="connsiteY83" fmla="*/ 653085 h 1605023"/>
              <a:gd name="connsiteX84" fmla="*/ 7643092 w 10680562"/>
              <a:gd name="connsiteY84" fmla="*/ 662482 h 1605023"/>
              <a:gd name="connsiteX85" fmla="*/ 7896429 w 10680562"/>
              <a:gd name="connsiteY85" fmla="*/ 689054 h 1605023"/>
              <a:gd name="connsiteX86" fmla="*/ 7954620 w 10680562"/>
              <a:gd name="connsiteY86" fmla="*/ 689481 h 1605023"/>
              <a:gd name="connsiteX87" fmla="*/ 8000803 w 10680562"/>
              <a:gd name="connsiteY87" fmla="*/ 714583 h 1605023"/>
              <a:gd name="connsiteX88" fmla="*/ 8023216 w 10680562"/>
              <a:gd name="connsiteY88" fmla="*/ 709000 h 1605023"/>
              <a:gd name="connsiteX89" fmla="*/ 8027136 w 10680562"/>
              <a:gd name="connsiteY89" fmla="*/ 707765 h 1605023"/>
              <a:gd name="connsiteX90" fmla="*/ 8041622 w 10680562"/>
              <a:gd name="connsiteY90" fmla="*/ 708731 h 1605023"/>
              <a:gd name="connsiteX91" fmla="*/ 8047209 w 10680562"/>
              <a:gd name="connsiteY91" fmla="*/ 701624 h 1605023"/>
              <a:gd name="connsiteX92" fmla="*/ 8070088 w 10680562"/>
              <a:gd name="connsiteY92" fmla="*/ 697789 h 1605023"/>
              <a:gd name="connsiteX93" fmla="*/ 8096332 w 10680562"/>
              <a:gd name="connsiteY93" fmla="*/ 701624 h 1605023"/>
              <a:gd name="connsiteX94" fmla="*/ 8219225 w 10680562"/>
              <a:gd name="connsiteY94" fmla="*/ 728069 h 1605023"/>
              <a:gd name="connsiteX95" fmla="*/ 8293793 w 10680562"/>
              <a:gd name="connsiteY95" fmla="*/ 739200 h 1605023"/>
              <a:gd name="connsiteX96" fmla="*/ 8323753 w 10680562"/>
              <a:gd name="connsiteY96" fmla="*/ 736063 h 1605023"/>
              <a:gd name="connsiteX97" fmla="*/ 8364496 w 10680562"/>
              <a:gd name="connsiteY97" fmla="*/ 736635 h 1605023"/>
              <a:gd name="connsiteX98" fmla="*/ 8437662 w 10680562"/>
              <a:gd name="connsiteY98" fmla="*/ 731942 h 1605023"/>
              <a:gd name="connsiteX99" fmla="*/ 8533764 w 10680562"/>
              <a:gd name="connsiteY99" fmla="*/ 735554 h 1605023"/>
              <a:gd name="connsiteX100" fmla="*/ 8596769 w 10680562"/>
              <a:gd name="connsiteY100" fmla="*/ 769632 h 1605023"/>
              <a:gd name="connsiteX101" fmla="*/ 8604035 w 10680562"/>
              <a:gd name="connsiteY101" fmla="*/ 764982 h 1605023"/>
              <a:gd name="connsiteX102" fmla="*/ 8650929 w 10680562"/>
              <a:gd name="connsiteY102" fmla="*/ 773164 h 1605023"/>
              <a:gd name="connsiteX103" fmla="*/ 8806497 w 10680562"/>
              <a:gd name="connsiteY103" fmla="*/ 839707 h 1605023"/>
              <a:gd name="connsiteX104" fmla="*/ 8898377 w 10680562"/>
              <a:gd name="connsiteY104" fmla="*/ 854651 h 1605023"/>
              <a:gd name="connsiteX105" fmla="*/ 8932389 w 10680562"/>
              <a:gd name="connsiteY105" fmla="*/ 853846 h 1605023"/>
              <a:gd name="connsiteX106" fmla="*/ 8989288 w 10680562"/>
              <a:gd name="connsiteY106" fmla="*/ 852877 h 1605023"/>
              <a:gd name="connsiteX107" fmla="*/ 9035275 w 10680562"/>
              <a:gd name="connsiteY107" fmla="*/ 837110 h 1605023"/>
              <a:gd name="connsiteX108" fmla="*/ 9138626 w 10680562"/>
              <a:gd name="connsiteY108" fmla="*/ 862106 h 1605023"/>
              <a:gd name="connsiteX109" fmla="*/ 9216298 w 10680562"/>
              <a:gd name="connsiteY109" fmla="*/ 858754 h 1605023"/>
              <a:gd name="connsiteX110" fmla="*/ 9259941 w 10680562"/>
              <a:gd name="connsiteY110" fmla="*/ 861843 h 1605023"/>
              <a:gd name="connsiteX111" fmla="*/ 9380407 w 10680562"/>
              <a:gd name="connsiteY111" fmla="*/ 864825 h 1605023"/>
              <a:gd name="connsiteX112" fmla="*/ 9490772 w 10680562"/>
              <a:gd name="connsiteY112" fmla="*/ 901190 h 1605023"/>
              <a:gd name="connsiteX113" fmla="*/ 9584982 w 10680562"/>
              <a:gd name="connsiteY113" fmla="*/ 935980 h 1605023"/>
              <a:gd name="connsiteX114" fmla="*/ 9759797 w 10680562"/>
              <a:gd name="connsiteY114" fmla="*/ 1010923 h 1605023"/>
              <a:gd name="connsiteX115" fmla="*/ 9834455 w 10680562"/>
              <a:gd name="connsiteY115" fmla="*/ 1082908 h 1605023"/>
              <a:gd name="connsiteX116" fmla="*/ 9939504 w 10680562"/>
              <a:gd name="connsiteY116" fmla="*/ 1110614 h 1605023"/>
              <a:gd name="connsiteX117" fmla="*/ 10077001 w 10680562"/>
              <a:gd name="connsiteY117" fmla="*/ 1160906 h 1605023"/>
              <a:gd name="connsiteX118" fmla="*/ 10178431 w 10680562"/>
              <a:gd name="connsiteY118" fmla="*/ 1244920 h 1605023"/>
              <a:gd name="connsiteX119" fmla="*/ 10248658 w 10680562"/>
              <a:gd name="connsiteY119" fmla="*/ 1309335 h 1605023"/>
              <a:gd name="connsiteX120" fmla="*/ 10414709 w 10680562"/>
              <a:gd name="connsiteY120" fmla="*/ 1388645 h 1605023"/>
              <a:gd name="connsiteX121" fmla="*/ 10592469 w 10680562"/>
              <a:gd name="connsiteY121" fmla="*/ 1543828 h 1605023"/>
              <a:gd name="connsiteX122" fmla="*/ 10674941 w 10680562"/>
              <a:gd name="connsiteY122" fmla="*/ 1597388 h 1605023"/>
              <a:gd name="connsiteX123" fmla="*/ 10680562 w 10680562"/>
              <a:gd name="connsiteY123" fmla="*/ 1605023 h 1605023"/>
              <a:gd name="connsiteX124" fmla="*/ 0 w 10680562"/>
              <a:gd name="connsiteY124" fmla="*/ 1605023 h 1605023"/>
              <a:gd name="connsiteX125" fmla="*/ 0 w 10680562"/>
              <a:gd name="connsiteY125" fmla="*/ 415048 h 1605023"/>
              <a:gd name="connsiteX126" fmla="*/ 9656 w 10680562"/>
              <a:gd name="connsiteY126" fmla="*/ 416044 h 1605023"/>
              <a:gd name="connsiteX127" fmla="*/ 179196 w 10680562"/>
              <a:gd name="connsiteY127" fmla="*/ 423071 h 1605023"/>
              <a:gd name="connsiteX128" fmla="*/ 250912 w 10680562"/>
              <a:gd name="connsiteY128" fmla="*/ 408617 h 1605023"/>
              <a:gd name="connsiteX129" fmla="*/ 291375 w 10680562"/>
              <a:gd name="connsiteY129" fmla="*/ 403710 h 1605023"/>
              <a:gd name="connsiteX130" fmla="*/ 320542 w 10680562"/>
              <a:gd name="connsiteY130" fmla="*/ 396592 h 1605023"/>
              <a:gd name="connsiteX131" fmla="*/ 522426 w 10680562"/>
              <a:gd name="connsiteY131" fmla="*/ 407158 h 1605023"/>
              <a:gd name="connsiteX132" fmla="*/ 549068 w 10680562"/>
              <a:gd name="connsiteY132" fmla="*/ 407418 h 1605023"/>
              <a:gd name="connsiteX133" fmla="*/ 571100 w 10680562"/>
              <a:gd name="connsiteY133" fmla="*/ 400562 h 1605023"/>
              <a:gd name="connsiteX134" fmla="*/ 575457 w 10680562"/>
              <a:gd name="connsiteY134" fmla="*/ 392801 h 1605023"/>
              <a:gd name="connsiteX135" fmla="*/ 589968 w 10680562"/>
              <a:gd name="connsiteY135" fmla="*/ 391807 h 1605023"/>
              <a:gd name="connsiteX136" fmla="*/ 593649 w 10680562"/>
              <a:gd name="connsiteY136" fmla="*/ 390062 h 1605023"/>
              <a:gd name="connsiteX137" fmla="*/ 614928 w 10680562"/>
              <a:gd name="connsiteY137" fmla="*/ 381544 h 1605023"/>
              <a:gd name="connsiteX138" fmla="*/ 722580 w 10680562"/>
              <a:gd name="connsiteY138" fmla="*/ 392722 h 1605023"/>
              <a:gd name="connsiteX139" fmla="*/ 946884 w 10680562"/>
              <a:gd name="connsiteY139" fmla="*/ 411854 h 1605023"/>
              <a:gd name="connsiteX140" fmla="*/ 1210905 w 10680562"/>
              <a:gd name="connsiteY140" fmla="*/ 432414 h 1605023"/>
              <a:gd name="connsiteX141" fmla="*/ 1377854 w 10680562"/>
              <a:gd name="connsiteY141" fmla="*/ 429745 h 1605023"/>
              <a:gd name="connsiteX142" fmla="*/ 1391004 w 10680562"/>
              <a:gd name="connsiteY142" fmla="*/ 441307 h 1605023"/>
              <a:gd name="connsiteX143" fmla="*/ 1406953 w 10680562"/>
              <a:gd name="connsiteY143" fmla="*/ 447889 h 1605023"/>
              <a:gd name="connsiteX144" fmla="*/ 1409246 w 10680562"/>
              <a:gd name="connsiteY144" fmla="*/ 446765 h 1605023"/>
              <a:gd name="connsiteX145" fmla="*/ 1428800 w 10680562"/>
              <a:gd name="connsiteY145" fmla="*/ 448677 h 1605023"/>
              <a:gd name="connsiteX146" fmla="*/ 1432402 w 10680562"/>
              <a:gd name="connsiteY146" fmla="*/ 452956 h 1605023"/>
              <a:gd name="connsiteX147" fmla="*/ 1606578 w 10680562"/>
              <a:gd name="connsiteY147" fmla="*/ 430870 h 1605023"/>
              <a:gd name="connsiteX148" fmla="*/ 1647476 w 10680562"/>
              <a:gd name="connsiteY148" fmla="*/ 438687 h 1605023"/>
              <a:gd name="connsiteX149" fmla="*/ 1655866 w 10680562"/>
              <a:gd name="connsiteY149" fmla="*/ 439472 h 1605023"/>
              <a:gd name="connsiteX150" fmla="*/ 1656096 w 10680562"/>
              <a:gd name="connsiteY150" fmla="*/ 439162 h 1605023"/>
              <a:gd name="connsiteX151" fmla="*/ 1670708 w 10680562"/>
              <a:gd name="connsiteY151" fmla="*/ 412530 h 1605023"/>
              <a:gd name="connsiteX152" fmla="*/ 1737953 w 10680562"/>
              <a:gd name="connsiteY152" fmla="*/ 399496 h 1605023"/>
              <a:gd name="connsiteX153" fmla="*/ 1848192 w 10680562"/>
              <a:gd name="connsiteY153" fmla="*/ 376032 h 1605023"/>
              <a:gd name="connsiteX154" fmla="*/ 1954077 w 10680562"/>
              <a:gd name="connsiteY154" fmla="*/ 352621 h 1605023"/>
              <a:gd name="connsiteX155" fmla="*/ 1993047 w 10680562"/>
              <a:gd name="connsiteY155" fmla="*/ 346068 h 1605023"/>
              <a:gd name="connsiteX156" fmla="*/ 2059719 w 10680562"/>
              <a:gd name="connsiteY156" fmla="*/ 325903 h 1605023"/>
              <a:gd name="connsiteX157" fmla="*/ 2088528 w 10680562"/>
              <a:gd name="connsiteY157" fmla="*/ 311409 h 1605023"/>
              <a:gd name="connsiteX158" fmla="*/ 2090087 w 10680562"/>
              <a:gd name="connsiteY158" fmla="*/ 311676 h 1605023"/>
              <a:gd name="connsiteX159" fmla="*/ 2091700 w 10680562"/>
              <a:gd name="connsiteY159" fmla="*/ 307455 h 1605023"/>
              <a:gd name="connsiteX160" fmla="*/ 2096989 w 10680562"/>
              <a:gd name="connsiteY160" fmla="*/ 304649 h 1605023"/>
              <a:gd name="connsiteX161" fmla="*/ 2113325 w 10680562"/>
              <a:gd name="connsiteY161" fmla="*/ 302764 h 1605023"/>
              <a:gd name="connsiteX162" fmla="*/ 2119780 w 10680562"/>
              <a:gd name="connsiteY162" fmla="*/ 303007 h 1605023"/>
              <a:gd name="connsiteX163" fmla="*/ 2128562 w 10680562"/>
              <a:gd name="connsiteY163" fmla="*/ 301336 h 1605023"/>
              <a:gd name="connsiteX164" fmla="*/ 2128679 w 10680562"/>
              <a:gd name="connsiteY164" fmla="*/ 300991 h 1605023"/>
              <a:gd name="connsiteX165" fmla="*/ 2179558 w 10680562"/>
              <a:gd name="connsiteY165" fmla="*/ 299095 h 1605023"/>
              <a:gd name="connsiteX166" fmla="*/ 2223277 w 10680562"/>
              <a:gd name="connsiteY166" fmla="*/ 260239 h 1605023"/>
              <a:gd name="connsiteX167" fmla="*/ 2243644 w 10680562"/>
              <a:gd name="connsiteY167" fmla="*/ 251110 h 1605023"/>
              <a:gd name="connsiteX168" fmla="*/ 2253986 w 10680562"/>
              <a:gd name="connsiteY168" fmla="*/ 244616 h 1605023"/>
              <a:gd name="connsiteX169" fmla="*/ 2254285 w 10680562"/>
              <a:gd name="connsiteY169" fmla="*/ 243167 h 1605023"/>
              <a:gd name="connsiteX170" fmla="*/ 2295037 w 10680562"/>
              <a:gd name="connsiteY170" fmla="*/ 242433 h 1605023"/>
              <a:gd name="connsiteX171" fmla="*/ 2299648 w 10680562"/>
              <a:gd name="connsiteY171" fmla="*/ 239896 h 1605023"/>
              <a:gd name="connsiteX172" fmla="*/ 2327237 w 10680562"/>
              <a:gd name="connsiteY172" fmla="*/ 242539 h 1605023"/>
              <a:gd name="connsiteX173" fmla="*/ 2340943 w 10680562"/>
              <a:gd name="connsiteY173" fmla="*/ 242239 h 1605023"/>
              <a:gd name="connsiteX174" fmla="*/ 2345943 w 10680562"/>
              <a:gd name="connsiteY174" fmla="*/ 245589 h 1605023"/>
              <a:gd name="connsiteX175" fmla="*/ 2365602 w 10680562"/>
              <a:gd name="connsiteY175" fmla="*/ 243403 h 1605023"/>
              <a:gd name="connsiteX176" fmla="*/ 2367433 w 10680562"/>
              <a:gd name="connsiteY176" fmla="*/ 241858 h 1605023"/>
              <a:gd name="connsiteX177" fmla="*/ 2385231 w 10680562"/>
              <a:gd name="connsiteY177" fmla="*/ 244873 h 1605023"/>
              <a:gd name="connsiteX178" fmla="*/ 2402059 w 10680562"/>
              <a:gd name="connsiteY178" fmla="*/ 253223 h 1605023"/>
              <a:gd name="connsiteX179" fmla="*/ 2719020 w 10680562"/>
              <a:gd name="connsiteY179" fmla="*/ 235271 h 1605023"/>
              <a:gd name="connsiteX180" fmla="*/ 2877308 w 10680562"/>
              <a:gd name="connsiteY180" fmla="*/ 208630 h 1605023"/>
              <a:gd name="connsiteX181" fmla="*/ 3051375 w 10680562"/>
              <a:gd name="connsiteY181" fmla="*/ 154110 h 1605023"/>
              <a:gd name="connsiteX182" fmla="*/ 3104837 w 10680562"/>
              <a:gd name="connsiteY182" fmla="*/ 135199 h 1605023"/>
              <a:gd name="connsiteX183" fmla="*/ 3159836 w 10680562"/>
              <a:gd name="connsiteY183" fmla="*/ 142694 h 1605023"/>
              <a:gd name="connsiteX184" fmla="*/ 3177510 w 10680562"/>
              <a:gd name="connsiteY184" fmla="*/ 130186 h 1605023"/>
              <a:gd name="connsiteX185" fmla="*/ 3180470 w 10680562"/>
              <a:gd name="connsiteY185" fmla="*/ 127764 h 1605023"/>
              <a:gd name="connsiteX186" fmla="*/ 3194216 w 10680562"/>
              <a:gd name="connsiteY186" fmla="*/ 123837 h 1605023"/>
              <a:gd name="connsiteX187" fmla="*/ 3214710 w 10680562"/>
              <a:gd name="connsiteY187" fmla="*/ 104451 h 1605023"/>
              <a:gd name="connsiteX188" fmla="*/ 3240671 w 10680562"/>
              <a:gd name="connsiteY188" fmla="*/ 99232 h 1605023"/>
              <a:gd name="connsiteX189" fmla="*/ 3366544 w 10680562"/>
              <a:gd name="connsiteY189" fmla="*/ 82506 h 1605023"/>
              <a:gd name="connsiteX190" fmla="*/ 3440424 w 10680562"/>
              <a:gd name="connsiteY190" fmla="*/ 67891 h 1605023"/>
              <a:gd name="connsiteX191" fmla="*/ 3466248 w 10680562"/>
              <a:gd name="connsiteY191" fmla="*/ 55103 h 1605023"/>
              <a:gd name="connsiteX192" fmla="*/ 3503820 w 10680562"/>
              <a:gd name="connsiteY192" fmla="*/ 42110 h 1605023"/>
              <a:gd name="connsiteX193" fmla="*/ 3568389 w 10680562"/>
              <a:gd name="connsiteY193" fmla="*/ 13576 h 1605023"/>
              <a:gd name="connsiteX194" fmla="*/ 3604089 w 10680562"/>
              <a:gd name="connsiteY194" fmla="*/ 6980 h 1605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680562" h="1605023">
                <a:moveTo>
                  <a:pt x="3617689" y="0"/>
                </a:moveTo>
                <a:lnTo>
                  <a:pt x="3635901" y="7738"/>
                </a:lnTo>
                <a:cubicBezTo>
                  <a:pt x="3636815" y="-13593"/>
                  <a:pt x="3674070" y="21953"/>
                  <a:pt x="3690891" y="7049"/>
                </a:cubicBezTo>
                <a:cubicBezTo>
                  <a:pt x="3723615" y="8082"/>
                  <a:pt x="3780877" y="7675"/>
                  <a:pt x="3832247" y="13937"/>
                </a:cubicBezTo>
                <a:cubicBezTo>
                  <a:pt x="3878761" y="52737"/>
                  <a:pt x="3960967" y="15082"/>
                  <a:pt x="3999111" y="44624"/>
                </a:cubicBezTo>
                <a:cubicBezTo>
                  <a:pt x="4011661" y="48427"/>
                  <a:pt x="4023440" y="49464"/>
                  <a:pt x="4034676" y="48775"/>
                </a:cubicBezTo>
                <a:lnTo>
                  <a:pt x="4065394" y="42879"/>
                </a:lnTo>
                <a:lnTo>
                  <a:pt x="4072648" y="33262"/>
                </a:lnTo>
                <a:lnTo>
                  <a:pt x="4092232" y="34026"/>
                </a:lnTo>
                <a:lnTo>
                  <a:pt x="4097470" y="32252"/>
                </a:lnTo>
                <a:cubicBezTo>
                  <a:pt x="4107476" y="28819"/>
                  <a:pt x="4117405" y="25741"/>
                  <a:pt x="4127488" y="24056"/>
                </a:cubicBezTo>
                <a:cubicBezTo>
                  <a:pt x="4122379" y="69900"/>
                  <a:pt x="4212421" y="17287"/>
                  <a:pt x="4190803" y="55685"/>
                </a:cubicBezTo>
                <a:cubicBezTo>
                  <a:pt x="4245322" y="54405"/>
                  <a:pt x="4210442" y="91290"/>
                  <a:pt x="4269333" y="54186"/>
                </a:cubicBezTo>
                <a:cubicBezTo>
                  <a:pt x="4360007" y="84494"/>
                  <a:pt x="4405441" y="66275"/>
                  <a:pt x="4481486" y="116915"/>
                </a:cubicBezTo>
                <a:cubicBezTo>
                  <a:pt x="4469366" y="96298"/>
                  <a:pt x="4624978" y="141388"/>
                  <a:pt x="4651418" y="150071"/>
                </a:cubicBezTo>
                <a:lnTo>
                  <a:pt x="4863575" y="175458"/>
                </a:lnTo>
                <a:cubicBezTo>
                  <a:pt x="4867452" y="182323"/>
                  <a:pt x="5007365" y="209256"/>
                  <a:pt x="5013635" y="213928"/>
                </a:cubicBezTo>
                <a:lnTo>
                  <a:pt x="5203044" y="228946"/>
                </a:lnTo>
                <a:lnTo>
                  <a:pt x="5207070" y="235105"/>
                </a:lnTo>
                <a:lnTo>
                  <a:pt x="5224253" y="240320"/>
                </a:lnTo>
                <a:lnTo>
                  <a:pt x="5256736" y="254811"/>
                </a:lnTo>
                <a:lnTo>
                  <a:pt x="5264095" y="253567"/>
                </a:lnTo>
                <a:lnTo>
                  <a:pt x="5315084" y="269264"/>
                </a:lnTo>
                <a:lnTo>
                  <a:pt x="5316393" y="267603"/>
                </a:lnTo>
                <a:cubicBezTo>
                  <a:pt x="5320500" y="264235"/>
                  <a:pt x="5325719" y="262424"/>
                  <a:pt x="5333427" y="263823"/>
                </a:cubicBezTo>
                <a:cubicBezTo>
                  <a:pt x="5330520" y="234164"/>
                  <a:pt x="5341605" y="254143"/>
                  <a:pt x="5364589" y="260882"/>
                </a:cubicBezTo>
                <a:cubicBezTo>
                  <a:pt x="5365199" y="216323"/>
                  <a:pt x="5425089" y="252089"/>
                  <a:pt x="5443973" y="230866"/>
                </a:cubicBezTo>
                <a:cubicBezTo>
                  <a:pt x="5460840" y="236821"/>
                  <a:pt x="5478689" y="242307"/>
                  <a:pt x="5497201" y="247023"/>
                </a:cubicBezTo>
                <a:lnTo>
                  <a:pt x="5508269" y="249256"/>
                </a:lnTo>
                <a:lnTo>
                  <a:pt x="5508636" y="248880"/>
                </a:lnTo>
                <a:cubicBezTo>
                  <a:pt x="5511356" y="248469"/>
                  <a:pt x="5515116" y="248867"/>
                  <a:pt x="5520606" y="250400"/>
                </a:cubicBezTo>
                <a:lnTo>
                  <a:pt x="5528451" y="253330"/>
                </a:lnTo>
                <a:lnTo>
                  <a:pt x="5549923" y="257662"/>
                </a:lnTo>
                <a:lnTo>
                  <a:pt x="5558295" y="256364"/>
                </a:lnTo>
                <a:lnTo>
                  <a:pt x="5664799" y="278924"/>
                </a:lnTo>
                <a:lnTo>
                  <a:pt x="5796160" y="307979"/>
                </a:lnTo>
                <a:lnTo>
                  <a:pt x="5897647" y="339431"/>
                </a:lnTo>
                <a:cubicBezTo>
                  <a:pt x="5894921" y="322560"/>
                  <a:pt x="5962532" y="357207"/>
                  <a:pt x="5978838" y="367970"/>
                </a:cubicBezTo>
                <a:cubicBezTo>
                  <a:pt x="6035145" y="375765"/>
                  <a:pt x="6006578" y="380813"/>
                  <a:pt x="6050367" y="386341"/>
                </a:cubicBezTo>
                <a:cubicBezTo>
                  <a:pt x="6051161" y="391932"/>
                  <a:pt x="6137489" y="380709"/>
                  <a:pt x="6140609" y="385135"/>
                </a:cubicBezTo>
                <a:cubicBezTo>
                  <a:pt x="6205928" y="424013"/>
                  <a:pt x="6248816" y="452185"/>
                  <a:pt x="6302950" y="448183"/>
                </a:cubicBezTo>
                <a:lnTo>
                  <a:pt x="6308533" y="448551"/>
                </a:lnTo>
                <a:lnTo>
                  <a:pt x="6340278" y="468555"/>
                </a:lnTo>
                <a:lnTo>
                  <a:pt x="6341685" y="467587"/>
                </a:lnTo>
                <a:cubicBezTo>
                  <a:pt x="6345560" y="465876"/>
                  <a:pt x="6349786" y="465470"/>
                  <a:pt x="6354862" y="467794"/>
                </a:cubicBezTo>
                <a:cubicBezTo>
                  <a:pt x="6361260" y="446013"/>
                  <a:pt x="6363438" y="462250"/>
                  <a:pt x="6377840" y="471024"/>
                </a:cubicBezTo>
                <a:cubicBezTo>
                  <a:pt x="6390990" y="439154"/>
                  <a:pt x="6423334" y="475084"/>
                  <a:pt x="6442804" y="463091"/>
                </a:cubicBezTo>
                <a:cubicBezTo>
                  <a:pt x="6453090" y="470255"/>
                  <a:pt x="6464204" y="477252"/>
                  <a:pt x="6476009" y="483807"/>
                </a:cubicBezTo>
                <a:lnTo>
                  <a:pt x="6483237" y="487308"/>
                </a:lnTo>
                <a:lnTo>
                  <a:pt x="6483605" y="487102"/>
                </a:lnTo>
                <a:cubicBezTo>
                  <a:pt x="6485654" y="487272"/>
                  <a:pt x="6488212" y="488201"/>
                  <a:pt x="6491673" y="490243"/>
                </a:cubicBezTo>
                <a:lnTo>
                  <a:pt x="6496411" y="493689"/>
                </a:lnTo>
                <a:lnTo>
                  <a:pt x="6510429" y="500479"/>
                </a:lnTo>
                <a:lnTo>
                  <a:pt x="6516750" y="500983"/>
                </a:lnTo>
                <a:cubicBezTo>
                  <a:pt x="6541864" y="496675"/>
                  <a:pt x="6554866" y="452619"/>
                  <a:pt x="6580199" y="483318"/>
                </a:cubicBezTo>
                <a:cubicBezTo>
                  <a:pt x="6622601" y="489571"/>
                  <a:pt x="6654587" y="470617"/>
                  <a:pt x="6690237" y="493051"/>
                </a:cubicBezTo>
                <a:cubicBezTo>
                  <a:pt x="6729957" y="498806"/>
                  <a:pt x="6766252" y="494451"/>
                  <a:pt x="6798356" y="506748"/>
                </a:cubicBezTo>
                <a:cubicBezTo>
                  <a:pt x="6813529" y="501270"/>
                  <a:pt x="6826992" y="500232"/>
                  <a:pt x="6837102" y="513677"/>
                </a:cubicBezTo>
                <a:cubicBezTo>
                  <a:pt x="6874837" y="515764"/>
                  <a:pt x="6887115" y="500833"/>
                  <a:pt x="6907934" y="517339"/>
                </a:cubicBezTo>
                <a:cubicBezTo>
                  <a:pt x="6934086" y="494196"/>
                  <a:pt x="6933260" y="504492"/>
                  <a:pt x="6941474" y="513632"/>
                </a:cubicBezTo>
                <a:lnTo>
                  <a:pt x="6942754" y="514394"/>
                </a:lnTo>
                <a:lnTo>
                  <a:pt x="6946363" y="511066"/>
                </a:lnTo>
                <a:lnTo>
                  <a:pt x="6952592" y="510252"/>
                </a:lnTo>
                <a:lnTo>
                  <a:pt x="6968398" y="513946"/>
                </a:lnTo>
                <a:lnTo>
                  <a:pt x="6974142" y="516310"/>
                </a:lnTo>
                <a:cubicBezTo>
                  <a:pt x="6978173" y="517574"/>
                  <a:pt x="6980948" y="517948"/>
                  <a:pt x="6982971" y="517694"/>
                </a:cubicBezTo>
                <a:lnTo>
                  <a:pt x="6983252" y="517416"/>
                </a:lnTo>
                <a:lnTo>
                  <a:pt x="6991400" y="519321"/>
                </a:lnTo>
                <a:cubicBezTo>
                  <a:pt x="7005004" y="523242"/>
                  <a:pt x="7018100" y="527732"/>
                  <a:pt x="7030460" y="532556"/>
                </a:cubicBezTo>
                <a:cubicBezTo>
                  <a:pt x="7044917" y="516932"/>
                  <a:pt x="7088472" y="545083"/>
                  <a:pt x="7089916" y="511503"/>
                </a:cubicBezTo>
                <a:cubicBezTo>
                  <a:pt x="7106785" y="517039"/>
                  <a:pt x="7114554" y="532321"/>
                  <a:pt x="7113059" y="509904"/>
                </a:cubicBezTo>
                <a:cubicBezTo>
                  <a:pt x="7118735" y="511110"/>
                  <a:pt x="7122641" y="509850"/>
                  <a:pt x="7125755" y="507393"/>
                </a:cubicBezTo>
                <a:lnTo>
                  <a:pt x="7126765" y="506166"/>
                </a:lnTo>
                <a:lnTo>
                  <a:pt x="7164175" y="519011"/>
                </a:lnTo>
                <a:lnTo>
                  <a:pt x="7169654" y="518219"/>
                </a:lnTo>
                <a:lnTo>
                  <a:pt x="7193386" y="529788"/>
                </a:lnTo>
                <a:lnTo>
                  <a:pt x="7205997" y="534060"/>
                </a:lnTo>
                <a:lnTo>
                  <a:pt x="7208842" y="538783"/>
                </a:lnTo>
                <a:cubicBezTo>
                  <a:pt x="7212314" y="541931"/>
                  <a:pt x="7217803" y="543928"/>
                  <a:pt x="7227817" y="543304"/>
                </a:cubicBezTo>
                <a:lnTo>
                  <a:pt x="7230267" y="542497"/>
                </a:lnTo>
                <a:lnTo>
                  <a:pt x="7244913" y="551160"/>
                </a:lnTo>
                <a:cubicBezTo>
                  <a:pt x="7249453" y="554807"/>
                  <a:pt x="7253253" y="559130"/>
                  <a:pt x="7255970" y="564383"/>
                </a:cubicBezTo>
                <a:cubicBezTo>
                  <a:pt x="7315146" y="548103"/>
                  <a:pt x="7361553" y="579076"/>
                  <a:pt x="7421156" y="584155"/>
                </a:cubicBezTo>
                <a:cubicBezTo>
                  <a:pt x="7465612" y="613750"/>
                  <a:pt x="7546249" y="613142"/>
                  <a:pt x="7553166" y="653085"/>
                </a:cubicBezTo>
                <a:cubicBezTo>
                  <a:pt x="7562552" y="609214"/>
                  <a:pt x="7673998" y="724531"/>
                  <a:pt x="7643092" y="662482"/>
                </a:cubicBezTo>
                <a:lnTo>
                  <a:pt x="7896429" y="689054"/>
                </a:lnTo>
                <a:cubicBezTo>
                  <a:pt x="7940867" y="662251"/>
                  <a:pt x="7914217" y="689365"/>
                  <a:pt x="7954620" y="689481"/>
                </a:cubicBezTo>
                <a:cubicBezTo>
                  <a:pt x="7937756" y="718000"/>
                  <a:pt x="8005608" y="680123"/>
                  <a:pt x="8000803" y="714583"/>
                </a:cubicBezTo>
                <a:cubicBezTo>
                  <a:pt x="8008309" y="713512"/>
                  <a:pt x="8015731" y="711389"/>
                  <a:pt x="8023216" y="709000"/>
                </a:cubicBezTo>
                <a:lnTo>
                  <a:pt x="8027136" y="707765"/>
                </a:lnTo>
                <a:lnTo>
                  <a:pt x="8041622" y="708731"/>
                </a:lnTo>
                <a:lnTo>
                  <a:pt x="8047209" y="701624"/>
                </a:lnTo>
                <a:lnTo>
                  <a:pt x="8070088" y="697789"/>
                </a:lnTo>
                <a:cubicBezTo>
                  <a:pt x="8078424" y="697492"/>
                  <a:pt x="8087123" y="698508"/>
                  <a:pt x="8096332" y="701624"/>
                </a:cubicBezTo>
                <a:cubicBezTo>
                  <a:pt x="8123926" y="724651"/>
                  <a:pt x="8185640" y="697894"/>
                  <a:pt x="8219225" y="728069"/>
                </a:cubicBezTo>
                <a:cubicBezTo>
                  <a:pt x="8232644" y="736562"/>
                  <a:pt x="8280723" y="746936"/>
                  <a:pt x="8293793" y="739200"/>
                </a:cubicBezTo>
                <a:cubicBezTo>
                  <a:pt x="8304636" y="739365"/>
                  <a:pt x="8314843" y="745516"/>
                  <a:pt x="8323753" y="736063"/>
                </a:cubicBezTo>
                <a:cubicBezTo>
                  <a:pt x="8336542" y="725164"/>
                  <a:pt x="8363344" y="752699"/>
                  <a:pt x="8364496" y="736635"/>
                </a:cubicBezTo>
                <a:cubicBezTo>
                  <a:pt x="8383724" y="755702"/>
                  <a:pt x="8414211" y="733717"/>
                  <a:pt x="8437662" y="731942"/>
                </a:cubicBezTo>
                <a:cubicBezTo>
                  <a:pt x="8451685" y="749699"/>
                  <a:pt x="8487061" y="728469"/>
                  <a:pt x="8533764" y="735554"/>
                </a:cubicBezTo>
                <a:cubicBezTo>
                  <a:pt x="8548878" y="755832"/>
                  <a:pt x="8565301" y="740114"/>
                  <a:pt x="8596769" y="769632"/>
                </a:cubicBezTo>
                <a:cubicBezTo>
                  <a:pt x="8598880" y="767829"/>
                  <a:pt x="8601326" y="766261"/>
                  <a:pt x="8604035" y="764982"/>
                </a:cubicBezTo>
                <a:cubicBezTo>
                  <a:pt x="8619777" y="757551"/>
                  <a:pt x="8640772" y="761213"/>
                  <a:pt x="8650929" y="773164"/>
                </a:cubicBezTo>
                <a:cubicBezTo>
                  <a:pt x="8702615" y="814545"/>
                  <a:pt x="8757170" y="823762"/>
                  <a:pt x="8806497" y="839707"/>
                </a:cubicBezTo>
                <a:cubicBezTo>
                  <a:pt x="8863157" y="854381"/>
                  <a:pt x="8833749" y="812347"/>
                  <a:pt x="8898377" y="854651"/>
                </a:cubicBezTo>
                <a:cubicBezTo>
                  <a:pt x="8909161" y="844048"/>
                  <a:pt x="8918437" y="845186"/>
                  <a:pt x="8932389" y="853846"/>
                </a:cubicBezTo>
                <a:cubicBezTo>
                  <a:pt x="8960146" y="860074"/>
                  <a:pt x="8965550" y="829338"/>
                  <a:pt x="8989288" y="852877"/>
                </a:cubicBezTo>
                <a:cubicBezTo>
                  <a:pt x="8988278" y="835633"/>
                  <a:pt x="9043995" y="856467"/>
                  <a:pt x="9035275" y="837110"/>
                </a:cubicBezTo>
                <a:cubicBezTo>
                  <a:pt x="9060165" y="838647"/>
                  <a:pt x="9108456" y="858499"/>
                  <a:pt x="9138626" y="862106"/>
                </a:cubicBezTo>
                <a:cubicBezTo>
                  <a:pt x="9165080" y="876547"/>
                  <a:pt x="9174888" y="860404"/>
                  <a:pt x="9216298" y="858754"/>
                </a:cubicBezTo>
                <a:cubicBezTo>
                  <a:pt x="9230418" y="871192"/>
                  <a:pt x="9244774" y="868822"/>
                  <a:pt x="9259941" y="861843"/>
                </a:cubicBezTo>
                <a:cubicBezTo>
                  <a:pt x="9297647" y="870955"/>
                  <a:pt x="9335980" y="863006"/>
                  <a:pt x="9380407" y="864825"/>
                </a:cubicBezTo>
                <a:cubicBezTo>
                  <a:pt x="9424338" y="883720"/>
                  <a:pt x="9443322" y="899138"/>
                  <a:pt x="9490772" y="901190"/>
                </a:cubicBezTo>
                <a:cubicBezTo>
                  <a:pt x="9530410" y="933396"/>
                  <a:pt x="9546422" y="928548"/>
                  <a:pt x="9584982" y="935980"/>
                </a:cubicBezTo>
                <a:cubicBezTo>
                  <a:pt x="9629819" y="954269"/>
                  <a:pt x="9718219" y="986435"/>
                  <a:pt x="9759797" y="1010923"/>
                </a:cubicBezTo>
                <a:cubicBezTo>
                  <a:pt x="9801376" y="1035410"/>
                  <a:pt x="9804503" y="1066293"/>
                  <a:pt x="9834455" y="1082908"/>
                </a:cubicBezTo>
                <a:cubicBezTo>
                  <a:pt x="9864406" y="1099522"/>
                  <a:pt x="9891608" y="1087791"/>
                  <a:pt x="9939504" y="1110614"/>
                </a:cubicBezTo>
                <a:cubicBezTo>
                  <a:pt x="9978150" y="1098522"/>
                  <a:pt x="10034187" y="1166580"/>
                  <a:pt x="10077001" y="1160906"/>
                </a:cubicBezTo>
                <a:cubicBezTo>
                  <a:pt x="10084861" y="1190721"/>
                  <a:pt x="10164307" y="1234884"/>
                  <a:pt x="10178431" y="1244920"/>
                </a:cubicBezTo>
                <a:cubicBezTo>
                  <a:pt x="10210316" y="1215779"/>
                  <a:pt x="10222273" y="1306394"/>
                  <a:pt x="10248658" y="1309335"/>
                </a:cubicBezTo>
                <a:lnTo>
                  <a:pt x="10414709" y="1388645"/>
                </a:lnTo>
                <a:cubicBezTo>
                  <a:pt x="10473963" y="1440373"/>
                  <a:pt x="10538857" y="1454568"/>
                  <a:pt x="10592469" y="1543828"/>
                </a:cubicBezTo>
                <a:cubicBezTo>
                  <a:pt x="10651538" y="1531501"/>
                  <a:pt x="10660082" y="1567462"/>
                  <a:pt x="10674941" y="1597388"/>
                </a:cubicBezTo>
                <a:lnTo>
                  <a:pt x="10680562" y="1605023"/>
                </a:lnTo>
                <a:lnTo>
                  <a:pt x="0" y="1605023"/>
                </a:lnTo>
                <a:lnTo>
                  <a:pt x="0" y="415048"/>
                </a:lnTo>
                <a:lnTo>
                  <a:pt x="9656" y="416044"/>
                </a:lnTo>
                <a:cubicBezTo>
                  <a:pt x="66794" y="420549"/>
                  <a:pt x="142962" y="423374"/>
                  <a:pt x="179196" y="423071"/>
                </a:cubicBezTo>
                <a:cubicBezTo>
                  <a:pt x="202136" y="418172"/>
                  <a:pt x="228694" y="392385"/>
                  <a:pt x="250912" y="408617"/>
                </a:cubicBezTo>
                <a:cubicBezTo>
                  <a:pt x="249389" y="392611"/>
                  <a:pt x="280512" y="416185"/>
                  <a:pt x="291375" y="403710"/>
                </a:cubicBezTo>
                <a:cubicBezTo>
                  <a:pt x="298635" y="393187"/>
                  <a:pt x="309770" y="397885"/>
                  <a:pt x="320542" y="396592"/>
                </a:cubicBezTo>
                <a:cubicBezTo>
                  <a:pt x="359051" y="397166"/>
                  <a:pt x="484339" y="405354"/>
                  <a:pt x="522426" y="407158"/>
                </a:cubicBezTo>
                <a:cubicBezTo>
                  <a:pt x="532069" y="408997"/>
                  <a:pt x="540856" y="408831"/>
                  <a:pt x="549068" y="407418"/>
                </a:cubicBezTo>
                <a:lnTo>
                  <a:pt x="571100" y="400562"/>
                </a:lnTo>
                <a:lnTo>
                  <a:pt x="575457" y="392801"/>
                </a:lnTo>
                <a:lnTo>
                  <a:pt x="589968" y="391807"/>
                </a:lnTo>
                <a:lnTo>
                  <a:pt x="593649" y="390062"/>
                </a:lnTo>
                <a:cubicBezTo>
                  <a:pt x="600667" y="386700"/>
                  <a:pt x="607669" y="383607"/>
                  <a:pt x="614928" y="381544"/>
                </a:cubicBezTo>
                <a:cubicBezTo>
                  <a:pt x="636416" y="381988"/>
                  <a:pt x="667253" y="387671"/>
                  <a:pt x="722580" y="392722"/>
                </a:cubicBezTo>
                <a:cubicBezTo>
                  <a:pt x="792539" y="408114"/>
                  <a:pt x="885615" y="380106"/>
                  <a:pt x="946884" y="411854"/>
                </a:cubicBezTo>
                <a:cubicBezTo>
                  <a:pt x="1028270" y="418469"/>
                  <a:pt x="1139077" y="429433"/>
                  <a:pt x="1210905" y="432414"/>
                </a:cubicBezTo>
                <a:cubicBezTo>
                  <a:pt x="1270803" y="429423"/>
                  <a:pt x="1321921" y="453757"/>
                  <a:pt x="1377854" y="429745"/>
                </a:cubicBezTo>
                <a:cubicBezTo>
                  <a:pt x="1381419" y="434564"/>
                  <a:pt x="1385901" y="438319"/>
                  <a:pt x="1391004" y="441307"/>
                </a:cubicBezTo>
                <a:lnTo>
                  <a:pt x="1406953" y="447889"/>
                </a:lnTo>
                <a:lnTo>
                  <a:pt x="1409246" y="446765"/>
                </a:lnTo>
                <a:cubicBezTo>
                  <a:pt x="1419066" y="444804"/>
                  <a:pt x="1424836" y="446037"/>
                  <a:pt x="1428800" y="448677"/>
                </a:cubicBezTo>
                <a:lnTo>
                  <a:pt x="1432402" y="452956"/>
                </a:lnTo>
                <a:lnTo>
                  <a:pt x="1606578" y="430870"/>
                </a:lnTo>
                <a:cubicBezTo>
                  <a:pt x="1619625" y="433971"/>
                  <a:pt x="1633347" y="436643"/>
                  <a:pt x="1647476" y="438687"/>
                </a:cubicBezTo>
                <a:lnTo>
                  <a:pt x="1655866" y="439472"/>
                </a:lnTo>
                <a:lnTo>
                  <a:pt x="1656096" y="439162"/>
                </a:lnTo>
                <a:cubicBezTo>
                  <a:pt x="1658061" y="438636"/>
                  <a:pt x="1666503" y="411823"/>
                  <a:pt x="1670708" y="412530"/>
                </a:cubicBezTo>
                <a:lnTo>
                  <a:pt x="1737953" y="399496"/>
                </a:lnTo>
                <a:lnTo>
                  <a:pt x="1848192" y="376032"/>
                </a:lnTo>
                <a:cubicBezTo>
                  <a:pt x="1887458" y="368088"/>
                  <a:pt x="1918458" y="352092"/>
                  <a:pt x="1954077" y="352621"/>
                </a:cubicBezTo>
                <a:cubicBezTo>
                  <a:pt x="1965180" y="342609"/>
                  <a:pt x="1976973" y="337201"/>
                  <a:pt x="1993047" y="346068"/>
                </a:cubicBezTo>
                <a:cubicBezTo>
                  <a:pt x="2028636" y="335449"/>
                  <a:pt x="2032293" y="317806"/>
                  <a:pt x="2059719" y="325903"/>
                </a:cubicBezTo>
                <a:cubicBezTo>
                  <a:pt x="2071905" y="296194"/>
                  <a:pt x="2076373" y="305826"/>
                  <a:pt x="2088528" y="311409"/>
                </a:cubicBezTo>
                <a:lnTo>
                  <a:pt x="2090087" y="311676"/>
                </a:lnTo>
                <a:lnTo>
                  <a:pt x="2091700" y="307455"/>
                </a:lnTo>
                <a:lnTo>
                  <a:pt x="2096989" y="304649"/>
                </a:lnTo>
                <a:lnTo>
                  <a:pt x="2113325" y="302764"/>
                </a:lnTo>
                <a:lnTo>
                  <a:pt x="2119780" y="303007"/>
                </a:lnTo>
                <a:cubicBezTo>
                  <a:pt x="2124111" y="302819"/>
                  <a:pt x="2126840" y="302239"/>
                  <a:pt x="2128562" y="301336"/>
                </a:cubicBezTo>
                <a:cubicBezTo>
                  <a:pt x="2128600" y="301221"/>
                  <a:pt x="2128640" y="301107"/>
                  <a:pt x="2128679" y="300991"/>
                </a:cubicBezTo>
                <a:lnTo>
                  <a:pt x="2179558" y="299095"/>
                </a:lnTo>
                <a:cubicBezTo>
                  <a:pt x="2184857" y="280099"/>
                  <a:pt x="2238998" y="291238"/>
                  <a:pt x="2223277" y="260239"/>
                </a:cubicBezTo>
                <a:cubicBezTo>
                  <a:pt x="2241523" y="259676"/>
                  <a:pt x="2256386" y="270988"/>
                  <a:pt x="2243644" y="251110"/>
                </a:cubicBezTo>
                <a:cubicBezTo>
                  <a:pt x="2249448" y="250324"/>
                  <a:pt x="2252382" y="247882"/>
                  <a:pt x="2253986" y="244616"/>
                </a:cubicBezTo>
                <a:lnTo>
                  <a:pt x="2254285" y="243167"/>
                </a:lnTo>
                <a:lnTo>
                  <a:pt x="2295037" y="242433"/>
                </a:lnTo>
                <a:lnTo>
                  <a:pt x="2299648" y="239896"/>
                </a:lnTo>
                <a:lnTo>
                  <a:pt x="2327237" y="242539"/>
                </a:lnTo>
                <a:lnTo>
                  <a:pt x="2340943" y="242239"/>
                </a:lnTo>
                <a:lnTo>
                  <a:pt x="2345943" y="245589"/>
                </a:lnTo>
                <a:cubicBezTo>
                  <a:pt x="2350718" y="247299"/>
                  <a:pt x="2356754" y="247292"/>
                  <a:pt x="2365602" y="243403"/>
                </a:cubicBezTo>
                <a:lnTo>
                  <a:pt x="2367433" y="241858"/>
                </a:lnTo>
                <a:lnTo>
                  <a:pt x="2385231" y="244873"/>
                </a:lnTo>
                <a:cubicBezTo>
                  <a:pt x="2391237" y="246682"/>
                  <a:pt x="2396907" y="249351"/>
                  <a:pt x="2402059" y="253223"/>
                </a:cubicBezTo>
                <a:cubicBezTo>
                  <a:pt x="2457690" y="251623"/>
                  <a:pt x="2639813" y="242704"/>
                  <a:pt x="2719020" y="235271"/>
                </a:cubicBezTo>
                <a:cubicBezTo>
                  <a:pt x="2762954" y="229515"/>
                  <a:pt x="2821915" y="222156"/>
                  <a:pt x="2877308" y="208630"/>
                </a:cubicBezTo>
                <a:cubicBezTo>
                  <a:pt x="2947949" y="226393"/>
                  <a:pt x="2978035" y="153757"/>
                  <a:pt x="3051375" y="154110"/>
                </a:cubicBezTo>
                <a:cubicBezTo>
                  <a:pt x="3078434" y="115011"/>
                  <a:pt x="3067807" y="148493"/>
                  <a:pt x="3104837" y="135199"/>
                </a:cubicBezTo>
                <a:cubicBezTo>
                  <a:pt x="3103880" y="166713"/>
                  <a:pt x="3146743" y="109780"/>
                  <a:pt x="3159836" y="142694"/>
                </a:cubicBezTo>
                <a:cubicBezTo>
                  <a:pt x="3166160" y="139232"/>
                  <a:pt x="3171875" y="134841"/>
                  <a:pt x="3177510" y="130186"/>
                </a:cubicBezTo>
                <a:lnTo>
                  <a:pt x="3180470" y="127764"/>
                </a:lnTo>
                <a:lnTo>
                  <a:pt x="3194216" y="123837"/>
                </a:lnTo>
                <a:lnTo>
                  <a:pt x="3214710" y="104451"/>
                </a:lnTo>
                <a:cubicBezTo>
                  <a:pt x="3222186" y="101416"/>
                  <a:pt x="3230663" y="99454"/>
                  <a:pt x="3240671" y="99232"/>
                </a:cubicBezTo>
                <a:cubicBezTo>
                  <a:pt x="3277606" y="111009"/>
                  <a:pt x="3320498" y="66221"/>
                  <a:pt x="3366544" y="82506"/>
                </a:cubicBezTo>
                <a:cubicBezTo>
                  <a:pt x="3383134" y="85775"/>
                  <a:pt x="3432393" y="79256"/>
                  <a:pt x="3440424" y="67891"/>
                </a:cubicBezTo>
                <a:cubicBezTo>
                  <a:pt x="3450432" y="64444"/>
                  <a:pt x="3462892" y="66649"/>
                  <a:pt x="3466248" y="55103"/>
                </a:cubicBezTo>
                <a:cubicBezTo>
                  <a:pt x="3472418" y="40954"/>
                  <a:pt x="3510917" y="57092"/>
                  <a:pt x="3503820" y="42110"/>
                </a:cubicBezTo>
                <a:lnTo>
                  <a:pt x="3568389" y="13576"/>
                </a:lnTo>
                <a:cubicBezTo>
                  <a:pt x="3579310" y="19318"/>
                  <a:pt x="3590168" y="14433"/>
                  <a:pt x="3604089" y="698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C863F36-0F48-41B7-9BE9-293E1494F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578738"/>
            <a:ext cx="5647427" cy="5068688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A133C5F2-62E8-4CED-A258-6C8C07DC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5159" y="255475"/>
            <a:ext cx="1367625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Cartoon penguin with blue hair and white head&#10;&#10;AI-generated content may be incorrect.">
            <a:extLst>
              <a:ext uri="{FF2B5EF4-FFF2-40B4-BE49-F238E27FC236}">
                <a16:creationId xmlns:a16="http://schemas.microsoft.com/office/drawing/2014/main" id="{E8696BC6-4928-C1CA-D34C-144241764C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7733" y="885645"/>
            <a:ext cx="4440047" cy="444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666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B79CA-1CB8-A133-67D7-E2B7AC1F9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729D06-1362-EDD7-DA37-FCD62985F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1039882"/>
            <a:ext cx="4158605" cy="4778235"/>
          </a:xfrm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64A35-4A80-9C0D-0A97-53755355F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2120" y="1039882"/>
            <a:ext cx="6144768" cy="517992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Robin Poudel</a:t>
            </a:r>
          </a:p>
          <a:p>
            <a:pPr marL="0" indent="0">
              <a:buNone/>
            </a:pPr>
            <a:br>
              <a:rPr lang="en-US" sz="2000" dirty="0"/>
            </a:br>
            <a:r>
              <a:rPr lang="en-US" sz="2000" b="1" dirty="0"/>
              <a:t>Security Engineer @ Cythera</a:t>
            </a:r>
            <a:endParaRPr lang="en-US" sz="2000" dirty="0"/>
          </a:p>
          <a:p>
            <a:r>
              <a:rPr lang="en-US" sz="2000" dirty="0"/>
              <a:t>Over 2 years of experience in Cybersecurity</a:t>
            </a:r>
          </a:p>
          <a:p>
            <a:r>
              <a:rPr lang="en-US" sz="2000" dirty="0"/>
              <a:t>Immigrant &amp; Former International Student</a:t>
            </a:r>
          </a:p>
          <a:p>
            <a:r>
              <a:rPr lang="en-US" sz="2000" dirty="0"/>
              <a:t>Passionate about learning and sharing knowledge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Hobbies &amp; Interests:</a:t>
            </a:r>
          </a:p>
          <a:p>
            <a:r>
              <a:rPr lang="en-US" sz="2000" dirty="0"/>
              <a:t>Cycling</a:t>
            </a:r>
          </a:p>
          <a:p>
            <a:r>
              <a:rPr lang="en-US" sz="2000" dirty="0"/>
              <a:t>Traveling</a:t>
            </a:r>
          </a:p>
          <a:p>
            <a:r>
              <a:rPr lang="en-US" sz="2000" dirty="0"/>
              <a:t>Researching random stuff</a:t>
            </a:r>
          </a:p>
          <a:p>
            <a:r>
              <a:rPr lang="en-US" sz="2000" dirty="0"/>
              <a:t>Classical Music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75BC26-F14E-22E7-4E57-D70F6119A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667" y="2486844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7705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1026190-6B62-46DB-B5FF-9E0FF9BDC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DA0389-D66E-4727-8EFB-E60E6C412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4693" y="870265"/>
            <a:ext cx="9662615" cy="1603018"/>
          </a:xfrm>
          <a:custGeom>
            <a:avLst/>
            <a:gdLst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4055448 w 9662615"/>
              <a:gd name="connsiteY72" fmla="*/ 1528913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86537 w 9662615"/>
              <a:gd name="connsiteY72" fmla="*/ 1523612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78036 w 9662615"/>
              <a:gd name="connsiteY92" fmla="*/ 1520645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89320 w 9662615"/>
              <a:gd name="connsiteY68" fmla="*/ 1534660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921303 w 9662615"/>
              <a:gd name="connsiteY56" fmla="*/ 1575379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082104 w 9662615"/>
              <a:gd name="connsiteY49" fmla="*/ 1547781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26564 w 9662615"/>
              <a:gd name="connsiteY53" fmla="*/ 1545376 h 1598136"/>
              <a:gd name="connsiteX54" fmla="*/ 4969433 w 9662615"/>
              <a:gd name="connsiteY54" fmla="*/ 1540263 h 1598136"/>
              <a:gd name="connsiteX55" fmla="*/ 4921303 w 9662615"/>
              <a:gd name="connsiteY55" fmla="*/ 1575379 h 1598136"/>
              <a:gd name="connsiteX56" fmla="*/ 4863775 w 9662615"/>
              <a:gd name="connsiteY56" fmla="*/ 1562633 h 1598136"/>
              <a:gd name="connsiteX57" fmla="*/ 4847242 w 9662615"/>
              <a:gd name="connsiteY57" fmla="*/ 1565435 h 1598136"/>
              <a:gd name="connsiteX58" fmla="*/ 4856839 w 9662615"/>
              <a:gd name="connsiteY58" fmla="*/ 1598136 h 1598136"/>
              <a:gd name="connsiteX59" fmla="*/ 4791466 w 9662615"/>
              <a:gd name="connsiteY59" fmla="*/ 1561324 h 1598136"/>
              <a:gd name="connsiteX60" fmla="*/ 4784247 w 9662615"/>
              <a:gd name="connsiteY60" fmla="*/ 1562342 h 1598136"/>
              <a:gd name="connsiteX61" fmla="*/ 4748477 w 9662615"/>
              <a:gd name="connsiteY61" fmla="*/ 1556925 h 1598136"/>
              <a:gd name="connsiteX62" fmla="*/ 4730033 w 9662615"/>
              <a:gd name="connsiteY62" fmla="*/ 1555274 h 1598136"/>
              <a:gd name="connsiteX63" fmla="*/ 4724747 w 9662615"/>
              <a:gd name="connsiteY63" fmla="*/ 1552439 h 1598136"/>
              <a:gd name="connsiteX64" fmla="*/ 4697562 w 9662615"/>
              <a:gd name="connsiteY64" fmla="*/ 1551206 h 1598136"/>
              <a:gd name="connsiteX65" fmla="*/ 4662664 w 9662615"/>
              <a:gd name="connsiteY65" fmla="*/ 1573162 h 1598136"/>
              <a:gd name="connsiteX66" fmla="*/ 4603028 w 9662615"/>
              <a:gd name="connsiteY66" fmla="*/ 1568821 h 1598136"/>
              <a:gd name="connsiteX67" fmla="*/ 4541612 w 9662615"/>
              <a:gd name="connsiteY67" fmla="*/ 1545262 h 1598136"/>
              <a:gd name="connsiteX68" fmla="*/ 4422155 w 9662615"/>
              <a:gd name="connsiteY68" fmla="*/ 1542059 h 1598136"/>
              <a:gd name="connsiteX69" fmla="*/ 4221826 w 9662615"/>
              <a:gd name="connsiteY69" fmla="*/ 1508923 h 1598136"/>
              <a:gd name="connsiteX70" fmla="*/ 4096601 w 9662615"/>
              <a:gd name="connsiteY70" fmla="*/ 1521563 h 1598136"/>
              <a:gd name="connsiteX71" fmla="*/ 3970635 w 9662615"/>
              <a:gd name="connsiteY71" fmla="*/ 1544815 h 1598136"/>
              <a:gd name="connsiteX72" fmla="*/ 3833906 w 9662615"/>
              <a:gd name="connsiteY72" fmla="*/ 1516637 h 1598136"/>
              <a:gd name="connsiteX73" fmla="*/ 3696258 w 9662615"/>
              <a:gd name="connsiteY73" fmla="*/ 1537563 h 1598136"/>
              <a:gd name="connsiteX74" fmla="*/ 3594070 w 9662615"/>
              <a:gd name="connsiteY74" fmla="*/ 1509422 h 1598136"/>
              <a:gd name="connsiteX75" fmla="*/ 3565233 w 9662615"/>
              <a:gd name="connsiteY75" fmla="*/ 1515122 h 1598136"/>
              <a:gd name="connsiteX76" fmla="*/ 3560267 w 9662615"/>
              <a:gd name="connsiteY76" fmla="*/ 1516288 h 1598136"/>
              <a:gd name="connsiteX77" fmla="*/ 3540258 w 9662615"/>
              <a:gd name="connsiteY77" fmla="*/ 1516976 h 1598136"/>
              <a:gd name="connsiteX78" fmla="*/ 3534780 w 9662615"/>
              <a:gd name="connsiteY78" fmla="*/ 1522141 h 1598136"/>
              <a:gd name="connsiteX79" fmla="*/ 3504783 w 9662615"/>
              <a:gd name="connsiteY79" fmla="*/ 1526739 h 1598136"/>
              <a:gd name="connsiteX80" fmla="*/ 3430805 w 9662615"/>
              <a:gd name="connsiteY80" fmla="*/ 1542521 h 1598136"/>
              <a:gd name="connsiteX81" fmla="*/ 3292707 w 9662615"/>
              <a:gd name="connsiteY81" fmla="*/ 1520490 h 1598136"/>
              <a:gd name="connsiteX82" fmla="*/ 3187872 w 9662615"/>
              <a:gd name="connsiteY82" fmla="*/ 1519991 h 1598136"/>
              <a:gd name="connsiteX83" fmla="*/ 3148026 w 9662615"/>
              <a:gd name="connsiteY83" fmla="*/ 1524777 h 1598136"/>
              <a:gd name="connsiteX84" fmla="*/ 3092394 w 9662615"/>
              <a:gd name="connsiteY84" fmla="*/ 1528115 h 1598136"/>
              <a:gd name="connsiteX85" fmla="*/ 2994200 w 9662615"/>
              <a:gd name="connsiteY85" fmla="*/ 1537857 h 1598136"/>
              <a:gd name="connsiteX86" fmla="*/ 2862301 w 9662615"/>
              <a:gd name="connsiteY86" fmla="*/ 1544250 h 1598136"/>
              <a:gd name="connsiteX87" fmla="*/ 2766335 w 9662615"/>
              <a:gd name="connsiteY87" fmla="*/ 1527662 h 1598136"/>
              <a:gd name="connsiteX88" fmla="*/ 2757836 w 9662615"/>
              <a:gd name="connsiteY88" fmla="*/ 1531371 h 1598136"/>
              <a:gd name="connsiteX89" fmla="*/ 2691555 w 9662615"/>
              <a:gd name="connsiteY89" fmla="*/ 1530283 h 1598136"/>
              <a:gd name="connsiteX90" fmla="*/ 2491676 w 9662615"/>
              <a:gd name="connsiteY90" fmla="*/ 1500859 h 1598136"/>
              <a:gd name="connsiteX91" fmla="*/ 2378036 w 9662615"/>
              <a:gd name="connsiteY91" fmla="*/ 1520645 h 1598136"/>
              <a:gd name="connsiteX92" fmla="*/ 2284269 w 9662615"/>
              <a:gd name="connsiteY92" fmla="*/ 1503068 h 1598136"/>
              <a:gd name="connsiteX93" fmla="*/ 2207104 w 9662615"/>
              <a:gd name="connsiteY93" fmla="*/ 1508888 h 1598136"/>
              <a:gd name="connsiteX94" fmla="*/ 2149226 w 9662615"/>
              <a:gd name="connsiteY94" fmla="*/ 1523409 h 1598136"/>
              <a:gd name="connsiteX95" fmla="*/ 2084783 w 9662615"/>
              <a:gd name="connsiteY95" fmla="*/ 1524245 h 1598136"/>
              <a:gd name="connsiteX96" fmla="*/ 2070075 w 9662615"/>
              <a:gd name="connsiteY96" fmla="*/ 1511285 h 1598136"/>
              <a:gd name="connsiteX97" fmla="*/ 2001057 w 9662615"/>
              <a:gd name="connsiteY97" fmla="*/ 1516449 h 1598136"/>
              <a:gd name="connsiteX98" fmla="*/ 1896330 w 9662615"/>
              <a:gd name="connsiteY98" fmla="*/ 1525725 h 1598136"/>
              <a:gd name="connsiteX99" fmla="*/ 1835994 w 9662615"/>
              <a:gd name="connsiteY99" fmla="*/ 1527678 h 1598136"/>
              <a:gd name="connsiteX100" fmla="*/ 1671119 w 9662615"/>
              <a:gd name="connsiteY100" fmla="*/ 1536701 h 1598136"/>
              <a:gd name="connsiteX101" fmla="*/ 1601337 w 9662615"/>
              <a:gd name="connsiteY101" fmla="*/ 1548552 h 1598136"/>
              <a:gd name="connsiteX102" fmla="*/ 1407755 w 9662615"/>
              <a:gd name="connsiteY102" fmla="*/ 1571444 h 1598136"/>
              <a:gd name="connsiteX103" fmla="*/ 1271994 w 9662615"/>
              <a:gd name="connsiteY103" fmla="*/ 1579471 h 1598136"/>
              <a:gd name="connsiteX104" fmla="*/ 1249226 w 9662615"/>
              <a:gd name="connsiteY104" fmla="*/ 1583140 h 1598136"/>
              <a:gd name="connsiteX105" fmla="*/ 1217719 w 9662615"/>
              <a:gd name="connsiteY105" fmla="*/ 1580863 h 1598136"/>
              <a:gd name="connsiteX106" fmla="*/ 1091432 w 9662615"/>
              <a:gd name="connsiteY106" fmla="*/ 1571003 h 1598136"/>
              <a:gd name="connsiteX107" fmla="*/ 992039 w 9662615"/>
              <a:gd name="connsiteY107" fmla="*/ 1556662 h 1598136"/>
              <a:gd name="connsiteX108" fmla="*/ 868264 w 9662615"/>
              <a:gd name="connsiteY108" fmla="*/ 1566392 h 1598136"/>
              <a:gd name="connsiteX109" fmla="*/ 792765 w 9662615"/>
              <a:gd name="connsiteY109" fmla="*/ 1563102 h 1598136"/>
              <a:gd name="connsiteX110" fmla="*/ 669055 w 9662615"/>
              <a:gd name="connsiteY110" fmla="*/ 1543638 h 1598136"/>
              <a:gd name="connsiteX111" fmla="*/ 506152 w 9662615"/>
              <a:gd name="connsiteY111" fmla="*/ 1549124 h 1598136"/>
              <a:gd name="connsiteX112" fmla="*/ 472797 w 9662615"/>
              <a:gd name="connsiteY112" fmla="*/ 1568904 h 1598136"/>
              <a:gd name="connsiteX113" fmla="*/ 427864 w 9662615"/>
              <a:gd name="connsiteY113" fmla="*/ 1580848 h 1598136"/>
              <a:gd name="connsiteX114" fmla="*/ 408381 w 9662615"/>
              <a:gd name="connsiteY114" fmla="*/ 1552940 h 1598136"/>
              <a:gd name="connsiteX115" fmla="*/ 267163 w 9662615"/>
              <a:gd name="connsiteY115" fmla="*/ 1531913 h 1598136"/>
              <a:gd name="connsiteX116" fmla="*/ 196644 w 9662615"/>
              <a:gd name="connsiteY116" fmla="*/ 1524565 h 1598136"/>
              <a:gd name="connsiteX117" fmla="*/ 86819 w 9662615"/>
              <a:gd name="connsiteY117" fmla="*/ 1519517 h 1598136"/>
              <a:gd name="connsiteX118" fmla="*/ 53369 w 9662615"/>
              <a:gd name="connsiteY118" fmla="*/ 1516853 h 1598136"/>
              <a:gd name="connsiteX119" fmla="*/ 2359 w 9662615"/>
              <a:gd name="connsiteY119" fmla="*/ 1515247 h 1598136"/>
              <a:gd name="connsiteX120" fmla="*/ 0 w 9662615"/>
              <a:gd name="connsiteY120" fmla="*/ 1514932 h 1598136"/>
              <a:gd name="connsiteX121" fmla="*/ 0 w 9662615"/>
              <a:gd name="connsiteY121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40263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50865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724747 w 9662615"/>
              <a:gd name="connsiteY62" fmla="*/ 1552439 h 1592835"/>
              <a:gd name="connsiteX63" fmla="*/ 4697562 w 9662615"/>
              <a:gd name="connsiteY63" fmla="*/ 1551206 h 1592835"/>
              <a:gd name="connsiteX64" fmla="*/ 4662664 w 9662615"/>
              <a:gd name="connsiteY64" fmla="*/ 1573162 h 1592835"/>
              <a:gd name="connsiteX65" fmla="*/ 4603028 w 9662615"/>
              <a:gd name="connsiteY65" fmla="*/ 1568821 h 1592835"/>
              <a:gd name="connsiteX66" fmla="*/ 4541612 w 9662615"/>
              <a:gd name="connsiteY66" fmla="*/ 1545262 h 1592835"/>
              <a:gd name="connsiteX67" fmla="*/ 4422155 w 9662615"/>
              <a:gd name="connsiteY67" fmla="*/ 1542059 h 1592835"/>
              <a:gd name="connsiteX68" fmla="*/ 4221826 w 9662615"/>
              <a:gd name="connsiteY68" fmla="*/ 1508923 h 1592835"/>
              <a:gd name="connsiteX69" fmla="*/ 4096601 w 9662615"/>
              <a:gd name="connsiteY69" fmla="*/ 1521563 h 1592835"/>
              <a:gd name="connsiteX70" fmla="*/ 3970635 w 9662615"/>
              <a:gd name="connsiteY70" fmla="*/ 1544815 h 1592835"/>
              <a:gd name="connsiteX71" fmla="*/ 3833906 w 9662615"/>
              <a:gd name="connsiteY71" fmla="*/ 1516637 h 1592835"/>
              <a:gd name="connsiteX72" fmla="*/ 3696258 w 9662615"/>
              <a:gd name="connsiteY72" fmla="*/ 1537563 h 1592835"/>
              <a:gd name="connsiteX73" fmla="*/ 3594070 w 9662615"/>
              <a:gd name="connsiteY73" fmla="*/ 1509422 h 1592835"/>
              <a:gd name="connsiteX74" fmla="*/ 3565233 w 9662615"/>
              <a:gd name="connsiteY74" fmla="*/ 1515122 h 1592835"/>
              <a:gd name="connsiteX75" fmla="*/ 3560267 w 9662615"/>
              <a:gd name="connsiteY75" fmla="*/ 1516288 h 1592835"/>
              <a:gd name="connsiteX76" fmla="*/ 3540258 w 9662615"/>
              <a:gd name="connsiteY76" fmla="*/ 1516976 h 1592835"/>
              <a:gd name="connsiteX77" fmla="*/ 3534780 w 9662615"/>
              <a:gd name="connsiteY77" fmla="*/ 1522141 h 1592835"/>
              <a:gd name="connsiteX78" fmla="*/ 3504783 w 9662615"/>
              <a:gd name="connsiteY78" fmla="*/ 1526739 h 1592835"/>
              <a:gd name="connsiteX79" fmla="*/ 3430805 w 9662615"/>
              <a:gd name="connsiteY79" fmla="*/ 1542521 h 1592835"/>
              <a:gd name="connsiteX80" fmla="*/ 3292707 w 9662615"/>
              <a:gd name="connsiteY80" fmla="*/ 1520490 h 1592835"/>
              <a:gd name="connsiteX81" fmla="*/ 3187872 w 9662615"/>
              <a:gd name="connsiteY81" fmla="*/ 1519991 h 1592835"/>
              <a:gd name="connsiteX82" fmla="*/ 3148026 w 9662615"/>
              <a:gd name="connsiteY82" fmla="*/ 1524777 h 1592835"/>
              <a:gd name="connsiteX83" fmla="*/ 3092394 w 9662615"/>
              <a:gd name="connsiteY83" fmla="*/ 1528115 h 1592835"/>
              <a:gd name="connsiteX84" fmla="*/ 2994200 w 9662615"/>
              <a:gd name="connsiteY84" fmla="*/ 1537857 h 1592835"/>
              <a:gd name="connsiteX85" fmla="*/ 2862301 w 9662615"/>
              <a:gd name="connsiteY85" fmla="*/ 1544250 h 1592835"/>
              <a:gd name="connsiteX86" fmla="*/ 2766335 w 9662615"/>
              <a:gd name="connsiteY86" fmla="*/ 1527662 h 1592835"/>
              <a:gd name="connsiteX87" fmla="*/ 2757836 w 9662615"/>
              <a:gd name="connsiteY87" fmla="*/ 1531371 h 1592835"/>
              <a:gd name="connsiteX88" fmla="*/ 2691555 w 9662615"/>
              <a:gd name="connsiteY88" fmla="*/ 1530283 h 1592835"/>
              <a:gd name="connsiteX89" fmla="*/ 2491676 w 9662615"/>
              <a:gd name="connsiteY89" fmla="*/ 1500859 h 1592835"/>
              <a:gd name="connsiteX90" fmla="*/ 2378036 w 9662615"/>
              <a:gd name="connsiteY90" fmla="*/ 1520645 h 1592835"/>
              <a:gd name="connsiteX91" fmla="*/ 2284269 w 9662615"/>
              <a:gd name="connsiteY91" fmla="*/ 1503068 h 1592835"/>
              <a:gd name="connsiteX92" fmla="*/ 2207104 w 9662615"/>
              <a:gd name="connsiteY92" fmla="*/ 1508888 h 1592835"/>
              <a:gd name="connsiteX93" fmla="*/ 2149226 w 9662615"/>
              <a:gd name="connsiteY93" fmla="*/ 1523409 h 1592835"/>
              <a:gd name="connsiteX94" fmla="*/ 2084783 w 9662615"/>
              <a:gd name="connsiteY94" fmla="*/ 1524245 h 1592835"/>
              <a:gd name="connsiteX95" fmla="*/ 2070075 w 9662615"/>
              <a:gd name="connsiteY95" fmla="*/ 1511285 h 1592835"/>
              <a:gd name="connsiteX96" fmla="*/ 2001057 w 9662615"/>
              <a:gd name="connsiteY96" fmla="*/ 1516449 h 1592835"/>
              <a:gd name="connsiteX97" fmla="*/ 1896330 w 9662615"/>
              <a:gd name="connsiteY97" fmla="*/ 1525725 h 1592835"/>
              <a:gd name="connsiteX98" fmla="*/ 1835994 w 9662615"/>
              <a:gd name="connsiteY98" fmla="*/ 1527678 h 1592835"/>
              <a:gd name="connsiteX99" fmla="*/ 1671119 w 9662615"/>
              <a:gd name="connsiteY99" fmla="*/ 1536701 h 1592835"/>
              <a:gd name="connsiteX100" fmla="*/ 1601337 w 9662615"/>
              <a:gd name="connsiteY100" fmla="*/ 1548552 h 1592835"/>
              <a:gd name="connsiteX101" fmla="*/ 1407755 w 9662615"/>
              <a:gd name="connsiteY101" fmla="*/ 1571444 h 1592835"/>
              <a:gd name="connsiteX102" fmla="*/ 1271994 w 9662615"/>
              <a:gd name="connsiteY102" fmla="*/ 1579471 h 1592835"/>
              <a:gd name="connsiteX103" fmla="*/ 1249226 w 9662615"/>
              <a:gd name="connsiteY103" fmla="*/ 1583140 h 1592835"/>
              <a:gd name="connsiteX104" fmla="*/ 1217719 w 9662615"/>
              <a:gd name="connsiteY104" fmla="*/ 1580863 h 1592835"/>
              <a:gd name="connsiteX105" fmla="*/ 1091432 w 9662615"/>
              <a:gd name="connsiteY105" fmla="*/ 1571003 h 1592835"/>
              <a:gd name="connsiteX106" fmla="*/ 992039 w 9662615"/>
              <a:gd name="connsiteY106" fmla="*/ 1556662 h 1592835"/>
              <a:gd name="connsiteX107" fmla="*/ 868264 w 9662615"/>
              <a:gd name="connsiteY107" fmla="*/ 1566392 h 1592835"/>
              <a:gd name="connsiteX108" fmla="*/ 792765 w 9662615"/>
              <a:gd name="connsiteY108" fmla="*/ 1563102 h 1592835"/>
              <a:gd name="connsiteX109" fmla="*/ 669055 w 9662615"/>
              <a:gd name="connsiteY109" fmla="*/ 1543638 h 1592835"/>
              <a:gd name="connsiteX110" fmla="*/ 506152 w 9662615"/>
              <a:gd name="connsiteY110" fmla="*/ 1549124 h 1592835"/>
              <a:gd name="connsiteX111" fmla="*/ 472797 w 9662615"/>
              <a:gd name="connsiteY111" fmla="*/ 1568904 h 1592835"/>
              <a:gd name="connsiteX112" fmla="*/ 427864 w 9662615"/>
              <a:gd name="connsiteY112" fmla="*/ 1580848 h 1592835"/>
              <a:gd name="connsiteX113" fmla="*/ 408381 w 9662615"/>
              <a:gd name="connsiteY113" fmla="*/ 1552940 h 1592835"/>
              <a:gd name="connsiteX114" fmla="*/ 267163 w 9662615"/>
              <a:gd name="connsiteY114" fmla="*/ 1531913 h 1592835"/>
              <a:gd name="connsiteX115" fmla="*/ 196644 w 9662615"/>
              <a:gd name="connsiteY115" fmla="*/ 1524565 h 1592835"/>
              <a:gd name="connsiteX116" fmla="*/ 86819 w 9662615"/>
              <a:gd name="connsiteY116" fmla="*/ 1519517 h 1592835"/>
              <a:gd name="connsiteX117" fmla="*/ 53369 w 9662615"/>
              <a:gd name="connsiteY117" fmla="*/ 1516853 h 1592835"/>
              <a:gd name="connsiteX118" fmla="*/ 2359 w 9662615"/>
              <a:gd name="connsiteY118" fmla="*/ 1515247 h 1592835"/>
              <a:gd name="connsiteX119" fmla="*/ 0 w 9662615"/>
              <a:gd name="connsiteY119" fmla="*/ 1514932 h 1592835"/>
              <a:gd name="connsiteX120" fmla="*/ 0 w 9662615"/>
              <a:gd name="connsiteY120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697562 w 9662615"/>
              <a:gd name="connsiteY62" fmla="*/ 1551206 h 1592835"/>
              <a:gd name="connsiteX63" fmla="*/ 4662664 w 9662615"/>
              <a:gd name="connsiteY63" fmla="*/ 1573162 h 1592835"/>
              <a:gd name="connsiteX64" fmla="*/ 4603028 w 9662615"/>
              <a:gd name="connsiteY64" fmla="*/ 1568821 h 1592835"/>
              <a:gd name="connsiteX65" fmla="*/ 4541612 w 9662615"/>
              <a:gd name="connsiteY65" fmla="*/ 1545262 h 1592835"/>
              <a:gd name="connsiteX66" fmla="*/ 4422155 w 9662615"/>
              <a:gd name="connsiteY66" fmla="*/ 1542059 h 1592835"/>
              <a:gd name="connsiteX67" fmla="*/ 4221826 w 9662615"/>
              <a:gd name="connsiteY67" fmla="*/ 1508923 h 1592835"/>
              <a:gd name="connsiteX68" fmla="*/ 4096601 w 9662615"/>
              <a:gd name="connsiteY68" fmla="*/ 1521563 h 1592835"/>
              <a:gd name="connsiteX69" fmla="*/ 3970635 w 9662615"/>
              <a:gd name="connsiteY69" fmla="*/ 1544815 h 1592835"/>
              <a:gd name="connsiteX70" fmla="*/ 3833906 w 9662615"/>
              <a:gd name="connsiteY70" fmla="*/ 1516637 h 1592835"/>
              <a:gd name="connsiteX71" fmla="*/ 3696258 w 9662615"/>
              <a:gd name="connsiteY71" fmla="*/ 1537563 h 1592835"/>
              <a:gd name="connsiteX72" fmla="*/ 3594070 w 9662615"/>
              <a:gd name="connsiteY72" fmla="*/ 1509422 h 1592835"/>
              <a:gd name="connsiteX73" fmla="*/ 3565233 w 9662615"/>
              <a:gd name="connsiteY73" fmla="*/ 1515122 h 1592835"/>
              <a:gd name="connsiteX74" fmla="*/ 3560267 w 9662615"/>
              <a:gd name="connsiteY74" fmla="*/ 1516288 h 1592835"/>
              <a:gd name="connsiteX75" fmla="*/ 3540258 w 9662615"/>
              <a:gd name="connsiteY75" fmla="*/ 1516976 h 1592835"/>
              <a:gd name="connsiteX76" fmla="*/ 3534780 w 9662615"/>
              <a:gd name="connsiteY76" fmla="*/ 1522141 h 1592835"/>
              <a:gd name="connsiteX77" fmla="*/ 3504783 w 9662615"/>
              <a:gd name="connsiteY77" fmla="*/ 1526739 h 1592835"/>
              <a:gd name="connsiteX78" fmla="*/ 3430805 w 9662615"/>
              <a:gd name="connsiteY78" fmla="*/ 1542521 h 1592835"/>
              <a:gd name="connsiteX79" fmla="*/ 3292707 w 9662615"/>
              <a:gd name="connsiteY79" fmla="*/ 1520490 h 1592835"/>
              <a:gd name="connsiteX80" fmla="*/ 3187872 w 9662615"/>
              <a:gd name="connsiteY80" fmla="*/ 1519991 h 1592835"/>
              <a:gd name="connsiteX81" fmla="*/ 3148026 w 9662615"/>
              <a:gd name="connsiteY81" fmla="*/ 1524777 h 1592835"/>
              <a:gd name="connsiteX82" fmla="*/ 3092394 w 9662615"/>
              <a:gd name="connsiteY82" fmla="*/ 1528115 h 1592835"/>
              <a:gd name="connsiteX83" fmla="*/ 2994200 w 9662615"/>
              <a:gd name="connsiteY83" fmla="*/ 1537857 h 1592835"/>
              <a:gd name="connsiteX84" fmla="*/ 2862301 w 9662615"/>
              <a:gd name="connsiteY84" fmla="*/ 1544250 h 1592835"/>
              <a:gd name="connsiteX85" fmla="*/ 2766335 w 9662615"/>
              <a:gd name="connsiteY85" fmla="*/ 1527662 h 1592835"/>
              <a:gd name="connsiteX86" fmla="*/ 2757836 w 9662615"/>
              <a:gd name="connsiteY86" fmla="*/ 1531371 h 1592835"/>
              <a:gd name="connsiteX87" fmla="*/ 2691555 w 9662615"/>
              <a:gd name="connsiteY87" fmla="*/ 1530283 h 1592835"/>
              <a:gd name="connsiteX88" fmla="*/ 2491676 w 9662615"/>
              <a:gd name="connsiteY88" fmla="*/ 1500859 h 1592835"/>
              <a:gd name="connsiteX89" fmla="*/ 2378036 w 9662615"/>
              <a:gd name="connsiteY89" fmla="*/ 1520645 h 1592835"/>
              <a:gd name="connsiteX90" fmla="*/ 2284269 w 9662615"/>
              <a:gd name="connsiteY90" fmla="*/ 1503068 h 1592835"/>
              <a:gd name="connsiteX91" fmla="*/ 2207104 w 9662615"/>
              <a:gd name="connsiteY91" fmla="*/ 1508888 h 1592835"/>
              <a:gd name="connsiteX92" fmla="*/ 2149226 w 9662615"/>
              <a:gd name="connsiteY92" fmla="*/ 1523409 h 1592835"/>
              <a:gd name="connsiteX93" fmla="*/ 2084783 w 9662615"/>
              <a:gd name="connsiteY93" fmla="*/ 1524245 h 1592835"/>
              <a:gd name="connsiteX94" fmla="*/ 2070075 w 9662615"/>
              <a:gd name="connsiteY94" fmla="*/ 1511285 h 1592835"/>
              <a:gd name="connsiteX95" fmla="*/ 2001057 w 9662615"/>
              <a:gd name="connsiteY95" fmla="*/ 1516449 h 1592835"/>
              <a:gd name="connsiteX96" fmla="*/ 1896330 w 9662615"/>
              <a:gd name="connsiteY96" fmla="*/ 1525725 h 1592835"/>
              <a:gd name="connsiteX97" fmla="*/ 1835994 w 9662615"/>
              <a:gd name="connsiteY97" fmla="*/ 1527678 h 1592835"/>
              <a:gd name="connsiteX98" fmla="*/ 1671119 w 9662615"/>
              <a:gd name="connsiteY98" fmla="*/ 1536701 h 1592835"/>
              <a:gd name="connsiteX99" fmla="*/ 1601337 w 9662615"/>
              <a:gd name="connsiteY99" fmla="*/ 1548552 h 1592835"/>
              <a:gd name="connsiteX100" fmla="*/ 1407755 w 9662615"/>
              <a:gd name="connsiteY100" fmla="*/ 1571444 h 1592835"/>
              <a:gd name="connsiteX101" fmla="*/ 1271994 w 9662615"/>
              <a:gd name="connsiteY101" fmla="*/ 1579471 h 1592835"/>
              <a:gd name="connsiteX102" fmla="*/ 1249226 w 9662615"/>
              <a:gd name="connsiteY102" fmla="*/ 1583140 h 1592835"/>
              <a:gd name="connsiteX103" fmla="*/ 1217719 w 9662615"/>
              <a:gd name="connsiteY103" fmla="*/ 1580863 h 1592835"/>
              <a:gd name="connsiteX104" fmla="*/ 1091432 w 9662615"/>
              <a:gd name="connsiteY104" fmla="*/ 1571003 h 1592835"/>
              <a:gd name="connsiteX105" fmla="*/ 992039 w 9662615"/>
              <a:gd name="connsiteY105" fmla="*/ 1556662 h 1592835"/>
              <a:gd name="connsiteX106" fmla="*/ 868264 w 9662615"/>
              <a:gd name="connsiteY106" fmla="*/ 1566392 h 1592835"/>
              <a:gd name="connsiteX107" fmla="*/ 792765 w 9662615"/>
              <a:gd name="connsiteY107" fmla="*/ 1563102 h 1592835"/>
              <a:gd name="connsiteX108" fmla="*/ 669055 w 9662615"/>
              <a:gd name="connsiteY108" fmla="*/ 1543638 h 1592835"/>
              <a:gd name="connsiteX109" fmla="*/ 506152 w 9662615"/>
              <a:gd name="connsiteY109" fmla="*/ 1549124 h 1592835"/>
              <a:gd name="connsiteX110" fmla="*/ 472797 w 9662615"/>
              <a:gd name="connsiteY110" fmla="*/ 1568904 h 1592835"/>
              <a:gd name="connsiteX111" fmla="*/ 427864 w 9662615"/>
              <a:gd name="connsiteY111" fmla="*/ 1580848 h 1592835"/>
              <a:gd name="connsiteX112" fmla="*/ 408381 w 9662615"/>
              <a:gd name="connsiteY112" fmla="*/ 1552940 h 1592835"/>
              <a:gd name="connsiteX113" fmla="*/ 267163 w 9662615"/>
              <a:gd name="connsiteY113" fmla="*/ 1531913 h 1592835"/>
              <a:gd name="connsiteX114" fmla="*/ 196644 w 9662615"/>
              <a:gd name="connsiteY114" fmla="*/ 1524565 h 1592835"/>
              <a:gd name="connsiteX115" fmla="*/ 86819 w 9662615"/>
              <a:gd name="connsiteY115" fmla="*/ 1519517 h 1592835"/>
              <a:gd name="connsiteX116" fmla="*/ 53369 w 9662615"/>
              <a:gd name="connsiteY116" fmla="*/ 1516853 h 1592835"/>
              <a:gd name="connsiteX117" fmla="*/ 2359 w 9662615"/>
              <a:gd name="connsiteY117" fmla="*/ 1515247 h 1592835"/>
              <a:gd name="connsiteX118" fmla="*/ 0 w 9662615"/>
              <a:gd name="connsiteY118" fmla="*/ 1514932 h 1592835"/>
              <a:gd name="connsiteX119" fmla="*/ 0 w 9662615"/>
              <a:gd name="connsiteY119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0033 w 9662615"/>
              <a:gd name="connsiteY60" fmla="*/ 1555274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5334 w 9662615"/>
              <a:gd name="connsiteY60" fmla="*/ 1581778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565435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21094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21094"/>
              <a:gd name="connsiteX1" fmla="*/ 9662615 w 9662615"/>
              <a:gd name="connsiteY1" fmla="*/ 0 h 1621094"/>
              <a:gd name="connsiteX2" fmla="*/ 9662615 w 9662615"/>
              <a:gd name="connsiteY2" fmla="*/ 1280346 h 1621094"/>
              <a:gd name="connsiteX3" fmla="*/ 9658420 w 9662615"/>
              <a:gd name="connsiteY3" fmla="*/ 1280106 h 1621094"/>
              <a:gd name="connsiteX4" fmla="*/ 9469546 w 9662615"/>
              <a:gd name="connsiteY4" fmla="*/ 1289837 h 1621094"/>
              <a:gd name="connsiteX5" fmla="*/ 9385895 w 9662615"/>
              <a:gd name="connsiteY5" fmla="*/ 1269203 h 1621094"/>
              <a:gd name="connsiteX6" fmla="*/ 9144767 w 9662615"/>
              <a:gd name="connsiteY6" fmla="*/ 1264120 h 1621094"/>
              <a:gd name="connsiteX7" fmla="*/ 8837252 w 9662615"/>
              <a:gd name="connsiteY7" fmla="*/ 1350515 h 1621094"/>
              <a:gd name="connsiteX8" fmla="*/ 8705466 w 9662615"/>
              <a:gd name="connsiteY8" fmla="*/ 1342419 h 1621094"/>
              <a:gd name="connsiteX9" fmla="*/ 8652221 w 9662615"/>
              <a:gd name="connsiteY9" fmla="*/ 1326906 h 1621094"/>
              <a:gd name="connsiteX10" fmla="*/ 8632312 w 9662615"/>
              <a:gd name="connsiteY10" fmla="*/ 1326025 h 1621094"/>
              <a:gd name="connsiteX11" fmla="*/ 8591582 w 9662615"/>
              <a:gd name="connsiteY11" fmla="*/ 1341666 h 1621094"/>
              <a:gd name="connsiteX12" fmla="*/ 8537336 w 9662615"/>
              <a:gd name="connsiteY12" fmla="*/ 1341684 h 1621094"/>
              <a:gd name="connsiteX13" fmla="*/ 8472508 w 9662615"/>
              <a:gd name="connsiteY13" fmla="*/ 1363109 h 1621094"/>
              <a:gd name="connsiteX14" fmla="*/ 8258477 w 9662615"/>
              <a:gd name="connsiteY14" fmla="*/ 1370666 h 1621094"/>
              <a:gd name="connsiteX15" fmla="*/ 8197961 w 9662615"/>
              <a:gd name="connsiteY15" fmla="*/ 1392804 h 1621094"/>
              <a:gd name="connsiteX16" fmla="*/ 8171196 w 9662615"/>
              <a:gd name="connsiteY16" fmla="*/ 1397216 h 1621094"/>
              <a:gd name="connsiteX17" fmla="*/ 8127667 w 9662615"/>
              <a:gd name="connsiteY17" fmla="*/ 1418254 h 1621094"/>
              <a:gd name="connsiteX18" fmla="*/ 7974579 w 9662615"/>
              <a:gd name="connsiteY18" fmla="*/ 1383439 h 1621094"/>
              <a:gd name="connsiteX19" fmla="*/ 7768351 w 9662615"/>
              <a:gd name="connsiteY19" fmla="*/ 1395051 h 1621094"/>
              <a:gd name="connsiteX20" fmla="*/ 7635985 w 9662615"/>
              <a:gd name="connsiteY20" fmla="*/ 1386363 h 1621094"/>
              <a:gd name="connsiteX21" fmla="*/ 7466069 w 9662615"/>
              <a:gd name="connsiteY21" fmla="*/ 1377654 h 1621094"/>
              <a:gd name="connsiteX22" fmla="*/ 7355642 w 9662615"/>
              <a:gd name="connsiteY22" fmla="*/ 1407761 h 1621094"/>
              <a:gd name="connsiteX23" fmla="*/ 7151610 w 9662615"/>
              <a:gd name="connsiteY23" fmla="*/ 1397856 h 1621094"/>
              <a:gd name="connsiteX24" fmla="*/ 7082147 w 9662615"/>
              <a:gd name="connsiteY24" fmla="*/ 1406113 h 1621094"/>
              <a:gd name="connsiteX25" fmla="*/ 7014958 w 9662615"/>
              <a:gd name="connsiteY25" fmla="*/ 1396883 h 1621094"/>
              <a:gd name="connsiteX26" fmla="*/ 6907567 w 9662615"/>
              <a:gd name="connsiteY26" fmla="*/ 1419149 h 1621094"/>
              <a:gd name="connsiteX27" fmla="*/ 6748428 w 9662615"/>
              <a:gd name="connsiteY27" fmla="*/ 1420308 h 1621094"/>
              <a:gd name="connsiteX28" fmla="*/ 6654257 w 9662615"/>
              <a:gd name="connsiteY28" fmla="*/ 1424143 h 1621094"/>
              <a:gd name="connsiteX29" fmla="*/ 6620123 w 9662615"/>
              <a:gd name="connsiteY29" fmla="*/ 1430535 h 1621094"/>
              <a:gd name="connsiteX30" fmla="*/ 6571355 w 9662615"/>
              <a:gd name="connsiteY30" fmla="*/ 1436144 h 1621094"/>
              <a:gd name="connsiteX31" fmla="*/ 6486557 w 9662615"/>
              <a:gd name="connsiteY31" fmla="*/ 1449861 h 1621094"/>
              <a:gd name="connsiteX32" fmla="*/ 6370419 w 9662615"/>
              <a:gd name="connsiteY32" fmla="*/ 1461649 h 1621094"/>
              <a:gd name="connsiteX33" fmla="*/ 6278839 w 9662615"/>
              <a:gd name="connsiteY33" fmla="*/ 1449160 h 1621094"/>
              <a:gd name="connsiteX34" fmla="*/ 6272455 w 9662615"/>
              <a:gd name="connsiteY34" fmla="*/ 1453191 h 1621094"/>
              <a:gd name="connsiteX35" fmla="*/ 6212659 w 9662615"/>
              <a:gd name="connsiteY35" fmla="*/ 1454850 h 1621094"/>
              <a:gd name="connsiteX36" fmla="*/ 6069317 w 9662615"/>
              <a:gd name="connsiteY36" fmla="*/ 1445838 h 1621094"/>
              <a:gd name="connsiteX37" fmla="*/ 5878477 w 9662615"/>
              <a:gd name="connsiteY37" fmla="*/ 1439180 h 1621094"/>
              <a:gd name="connsiteX38" fmla="*/ 5838387 w 9662615"/>
              <a:gd name="connsiteY38" fmla="*/ 1444679 h 1621094"/>
              <a:gd name="connsiteX39" fmla="*/ 5771136 w 9662615"/>
              <a:gd name="connsiteY39" fmla="*/ 1453639 h 1621094"/>
              <a:gd name="connsiteX40" fmla="*/ 5724081 w 9662615"/>
              <a:gd name="connsiteY40" fmla="*/ 1470431 h 1621094"/>
              <a:gd name="connsiteX41" fmla="*/ 5666577 w 9662615"/>
              <a:gd name="connsiteY41" fmla="*/ 1473921 h 1621094"/>
              <a:gd name="connsiteX42" fmla="*/ 5649068 w 9662615"/>
              <a:gd name="connsiteY42" fmla="*/ 1461676 h 1621094"/>
              <a:gd name="connsiteX43" fmla="*/ 5588902 w 9662615"/>
              <a:gd name="connsiteY43" fmla="*/ 1469647 h 1621094"/>
              <a:gd name="connsiteX44" fmla="*/ 5498090 w 9662615"/>
              <a:gd name="connsiteY44" fmla="*/ 1483173 h 1621094"/>
              <a:gd name="connsiteX45" fmla="*/ 5444641 w 9662615"/>
              <a:gd name="connsiteY45" fmla="*/ 1487602 h 1621094"/>
              <a:gd name="connsiteX46" fmla="*/ 5299812 w 9662615"/>
              <a:gd name="connsiteY46" fmla="*/ 1503362 h 1621094"/>
              <a:gd name="connsiteX47" fmla="*/ 5213947 w 9662615"/>
              <a:gd name="connsiteY47" fmla="*/ 1516637 h 1621094"/>
              <a:gd name="connsiteX48" fmla="*/ 5090342 w 9662615"/>
              <a:gd name="connsiteY48" fmla="*/ 1546680 h 1621094"/>
              <a:gd name="connsiteX49" fmla="*/ 5129812 w 9662615"/>
              <a:gd name="connsiteY49" fmla="*/ 1521277 h 1621094"/>
              <a:gd name="connsiteX50" fmla="*/ 5059484 w 9662615"/>
              <a:gd name="connsiteY50" fmla="*/ 1546802 h 1621094"/>
              <a:gd name="connsiteX51" fmla="*/ 5038524 w 9662615"/>
              <a:gd name="connsiteY51" fmla="*/ 1545675 h 1621094"/>
              <a:gd name="connsiteX52" fmla="*/ 5026564 w 9662615"/>
              <a:gd name="connsiteY52" fmla="*/ 1545376 h 1621094"/>
              <a:gd name="connsiteX53" fmla="*/ 4969433 w 9662615"/>
              <a:gd name="connsiteY53" fmla="*/ 1550865 h 1621094"/>
              <a:gd name="connsiteX54" fmla="*/ 4921303 w 9662615"/>
              <a:gd name="connsiteY54" fmla="*/ 1575379 h 1621094"/>
              <a:gd name="connsiteX55" fmla="*/ 4871726 w 9662615"/>
              <a:gd name="connsiteY55" fmla="*/ 1570584 h 1621094"/>
              <a:gd name="connsiteX56" fmla="*/ 4847242 w 9662615"/>
              <a:gd name="connsiteY56" fmla="*/ 1621094 h 1621094"/>
              <a:gd name="connsiteX57" fmla="*/ 4821058 w 9662615"/>
              <a:gd name="connsiteY57" fmla="*/ 1553078 h 1621094"/>
              <a:gd name="connsiteX58" fmla="*/ 4791466 w 9662615"/>
              <a:gd name="connsiteY58" fmla="*/ 1561324 h 1621094"/>
              <a:gd name="connsiteX59" fmla="*/ 4784247 w 9662615"/>
              <a:gd name="connsiteY59" fmla="*/ 1562342 h 1621094"/>
              <a:gd name="connsiteX60" fmla="*/ 4735334 w 9662615"/>
              <a:gd name="connsiteY60" fmla="*/ 1581778 h 1621094"/>
              <a:gd name="connsiteX61" fmla="*/ 4697562 w 9662615"/>
              <a:gd name="connsiteY61" fmla="*/ 1551206 h 1621094"/>
              <a:gd name="connsiteX62" fmla="*/ 4662664 w 9662615"/>
              <a:gd name="connsiteY62" fmla="*/ 1573162 h 1621094"/>
              <a:gd name="connsiteX63" fmla="*/ 4603028 w 9662615"/>
              <a:gd name="connsiteY63" fmla="*/ 1568821 h 1621094"/>
              <a:gd name="connsiteX64" fmla="*/ 4541612 w 9662615"/>
              <a:gd name="connsiteY64" fmla="*/ 1545262 h 1621094"/>
              <a:gd name="connsiteX65" fmla="*/ 4422155 w 9662615"/>
              <a:gd name="connsiteY65" fmla="*/ 1542059 h 1621094"/>
              <a:gd name="connsiteX66" fmla="*/ 4221826 w 9662615"/>
              <a:gd name="connsiteY66" fmla="*/ 1508923 h 1621094"/>
              <a:gd name="connsiteX67" fmla="*/ 4096601 w 9662615"/>
              <a:gd name="connsiteY67" fmla="*/ 1521563 h 1621094"/>
              <a:gd name="connsiteX68" fmla="*/ 3970635 w 9662615"/>
              <a:gd name="connsiteY68" fmla="*/ 1544815 h 1621094"/>
              <a:gd name="connsiteX69" fmla="*/ 3833906 w 9662615"/>
              <a:gd name="connsiteY69" fmla="*/ 1516637 h 1621094"/>
              <a:gd name="connsiteX70" fmla="*/ 3696258 w 9662615"/>
              <a:gd name="connsiteY70" fmla="*/ 1537563 h 1621094"/>
              <a:gd name="connsiteX71" fmla="*/ 3594070 w 9662615"/>
              <a:gd name="connsiteY71" fmla="*/ 1509422 h 1621094"/>
              <a:gd name="connsiteX72" fmla="*/ 3565233 w 9662615"/>
              <a:gd name="connsiteY72" fmla="*/ 1515122 h 1621094"/>
              <a:gd name="connsiteX73" fmla="*/ 3560267 w 9662615"/>
              <a:gd name="connsiteY73" fmla="*/ 1516288 h 1621094"/>
              <a:gd name="connsiteX74" fmla="*/ 3540258 w 9662615"/>
              <a:gd name="connsiteY74" fmla="*/ 1516976 h 1621094"/>
              <a:gd name="connsiteX75" fmla="*/ 3534780 w 9662615"/>
              <a:gd name="connsiteY75" fmla="*/ 1522141 h 1621094"/>
              <a:gd name="connsiteX76" fmla="*/ 3504783 w 9662615"/>
              <a:gd name="connsiteY76" fmla="*/ 1526739 h 1621094"/>
              <a:gd name="connsiteX77" fmla="*/ 3430805 w 9662615"/>
              <a:gd name="connsiteY77" fmla="*/ 1542521 h 1621094"/>
              <a:gd name="connsiteX78" fmla="*/ 3292707 w 9662615"/>
              <a:gd name="connsiteY78" fmla="*/ 1520490 h 1621094"/>
              <a:gd name="connsiteX79" fmla="*/ 3187872 w 9662615"/>
              <a:gd name="connsiteY79" fmla="*/ 1519991 h 1621094"/>
              <a:gd name="connsiteX80" fmla="*/ 3148026 w 9662615"/>
              <a:gd name="connsiteY80" fmla="*/ 1524777 h 1621094"/>
              <a:gd name="connsiteX81" fmla="*/ 3092394 w 9662615"/>
              <a:gd name="connsiteY81" fmla="*/ 1528115 h 1621094"/>
              <a:gd name="connsiteX82" fmla="*/ 2994200 w 9662615"/>
              <a:gd name="connsiteY82" fmla="*/ 1537857 h 1621094"/>
              <a:gd name="connsiteX83" fmla="*/ 2862301 w 9662615"/>
              <a:gd name="connsiteY83" fmla="*/ 1544250 h 1621094"/>
              <a:gd name="connsiteX84" fmla="*/ 2766335 w 9662615"/>
              <a:gd name="connsiteY84" fmla="*/ 1527662 h 1621094"/>
              <a:gd name="connsiteX85" fmla="*/ 2757836 w 9662615"/>
              <a:gd name="connsiteY85" fmla="*/ 1531371 h 1621094"/>
              <a:gd name="connsiteX86" fmla="*/ 2691555 w 9662615"/>
              <a:gd name="connsiteY86" fmla="*/ 1530283 h 1621094"/>
              <a:gd name="connsiteX87" fmla="*/ 2491676 w 9662615"/>
              <a:gd name="connsiteY87" fmla="*/ 1500859 h 1621094"/>
              <a:gd name="connsiteX88" fmla="*/ 2378036 w 9662615"/>
              <a:gd name="connsiteY88" fmla="*/ 1520645 h 1621094"/>
              <a:gd name="connsiteX89" fmla="*/ 2284269 w 9662615"/>
              <a:gd name="connsiteY89" fmla="*/ 1503068 h 1621094"/>
              <a:gd name="connsiteX90" fmla="*/ 2207104 w 9662615"/>
              <a:gd name="connsiteY90" fmla="*/ 1508888 h 1621094"/>
              <a:gd name="connsiteX91" fmla="*/ 2149226 w 9662615"/>
              <a:gd name="connsiteY91" fmla="*/ 1523409 h 1621094"/>
              <a:gd name="connsiteX92" fmla="*/ 2084783 w 9662615"/>
              <a:gd name="connsiteY92" fmla="*/ 1524245 h 1621094"/>
              <a:gd name="connsiteX93" fmla="*/ 2070075 w 9662615"/>
              <a:gd name="connsiteY93" fmla="*/ 1511285 h 1621094"/>
              <a:gd name="connsiteX94" fmla="*/ 2001057 w 9662615"/>
              <a:gd name="connsiteY94" fmla="*/ 1516449 h 1621094"/>
              <a:gd name="connsiteX95" fmla="*/ 1896330 w 9662615"/>
              <a:gd name="connsiteY95" fmla="*/ 1525725 h 1621094"/>
              <a:gd name="connsiteX96" fmla="*/ 1835994 w 9662615"/>
              <a:gd name="connsiteY96" fmla="*/ 1527678 h 1621094"/>
              <a:gd name="connsiteX97" fmla="*/ 1671119 w 9662615"/>
              <a:gd name="connsiteY97" fmla="*/ 1536701 h 1621094"/>
              <a:gd name="connsiteX98" fmla="*/ 1601337 w 9662615"/>
              <a:gd name="connsiteY98" fmla="*/ 1548552 h 1621094"/>
              <a:gd name="connsiteX99" fmla="*/ 1407755 w 9662615"/>
              <a:gd name="connsiteY99" fmla="*/ 1571444 h 1621094"/>
              <a:gd name="connsiteX100" fmla="*/ 1271994 w 9662615"/>
              <a:gd name="connsiteY100" fmla="*/ 1579471 h 1621094"/>
              <a:gd name="connsiteX101" fmla="*/ 1249226 w 9662615"/>
              <a:gd name="connsiteY101" fmla="*/ 1583140 h 1621094"/>
              <a:gd name="connsiteX102" fmla="*/ 1217719 w 9662615"/>
              <a:gd name="connsiteY102" fmla="*/ 1580863 h 1621094"/>
              <a:gd name="connsiteX103" fmla="*/ 1091432 w 9662615"/>
              <a:gd name="connsiteY103" fmla="*/ 1571003 h 1621094"/>
              <a:gd name="connsiteX104" fmla="*/ 992039 w 9662615"/>
              <a:gd name="connsiteY104" fmla="*/ 1556662 h 1621094"/>
              <a:gd name="connsiteX105" fmla="*/ 868264 w 9662615"/>
              <a:gd name="connsiteY105" fmla="*/ 1566392 h 1621094"/>
              <a:gd name="connsiteX106" fmla="*/ 792765 w 9662615"/>
              <a:gd name="connsiteY106" fmla="*/ 1563102 h 1621094"/>
              <a:gd name="connsiteX107" fmla="*/ 669055 w 9662615"/>
              <a:gd name="connsiteY107" fmla="*/ 1543638 h 1621094"/>
              <a:gd name="connsiteX108" fmla="*/ 506152 w 9662615"/>
              <a:gd name="connsiteY108" fmla="*/ 1549124 h 1621094"/>
              <a:gd name="connsiteX109" fmla="*/ 472797 w 9662615"/>
              <a:gd name="connsiteY109" fmla="*/ 1568904 h 1621094"/>
              <a:gd name="connsiteX110" fmla="*/ 427864 w 9662615"/>
              <a:gd name="connsiteY110" fmla="*/ 1580848 h 1621094"/>
              <a:gd name="connsiteX111" fmla="*/ 408381 w 9662615"/>
              <a:gd name="connsiteY111" fmla="*/ 1552940 h 1621094"/>
              <a:gd name="connsiteX112" fmla="*/ 267163 w 9662615"/>
              <a:gd name="connsiteY112" fmla="*/ 1531913 h 1621094"/>
              <a:gd name="connsiteX113" fmla="*/ 196644 w 9662615"/>
              <a:gd name="connsiteY113" fmla="*/ 1524565 h 1621094"/>
              <a:gd name="connsiteX114" fmla="*/ 86819 w 9662615"/>
              <a:gd name="connsiteY114" fmla="*/ 1519517 h 1621094"/>
              <a:gd name="connsiteX115" fmla="*/ 53369 w 9662615"/>
              <a:gd name="connsiteY115" fmla="*/ 1516853 h 1621094"/>
              <a:gd name="connsiteX116" fmla="*/ 2359 w 9662615"/>
              <a:gd name="connsiteY116" fmla="*/ 1515247 h 1621094"/>
              <a:gd name="connsiteX117" fmla="*/ 0 w 9662615"/>
              <a:gd name="connsiteY117" fmla="*/ 1514932 h 1621094"/>
              <a:gd name="connsiteX118" fmla="*/ 0 w 9662615"/>
              <a:gd name="connsiteY118" fmla="*/ 0 h 1621094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1303 w 9662615"/>
              <a:gd name="connsiteY54" fmla="*/ 1575379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7680"/>
              <a:gd name="connsiteX1" fmla="*/ 9662615 w 9662615"/>
              <a:gd name="connsiteY1" fmla="*/ 0 h 1597680"/>
              <a:gd name="connsiteX2" fmla="*/ 9662615 w 9662615"/>
              <a:gd name="connsiteY2" fmla="*/ 1280346 h 1597680"/>
              <a:gd name="connsiteX3" fmla="*/ 9658420 w 9662615"/>
              <a:gd name="connsiteY3" fmla="*/ 1280106 h 1597680"/>
              <a:gd name="connsiteX4" fmla="*/ 9469546 w 9662615"/>
              <a:gd name="connsiteY4" fmla="*/ 1289837 h 1597680"/>
              <a:gd name="connsiteX5" fmla="*/ 9385895 w 9662615"/>
              <a:gd name="connsiteY5" fmla="*/ 1269203 h 1597680"/>
              <a:gd name="connsiteX6" fmla="*/ 9144767 w 9662615"/>
              <a:gd name="connsiteY6" fmla="*/ 1264120 h 1597680"/>
              <a:gd name="connsiteX7" fmla="*/ 8837252 w 9662615"/>
              <a:gd name="connsiteY7" fmla="*/ 1350515 h 1597680"/>
              <a:gd name="connsiteX8" fmla="*/ 8705466 w 9662615"/>
              <a:gd name="connsiteY8" fmla="*/ 1342419 h 1597680"/>
              <a:gd name="connsiteX9" fmla="*/ 8652221 w 9662615"/>
              <a:gd name="connsiteY9" fmla="*/ 1326906 h 1597680"/>
              <a:gd name="connsiteX10" fmla="*/ 8632312 w 9662615"/>
              <a:gd name="connsiteY10" fmla="*/ 1326025 h 1597680"/>
              <a:gd name="connsiteX11" fmla="*/ 8591582 w 9662615"/>
              <a:gd name="connsiteY11" fmla="*/ 1341666 h 1597680"/>
              <a:gd name="connsiteX12" fmla="*/ 8537336 w 9662615"/>
              <a:gd name="connsiteY12" fmla="*/ 1341684 h 1597680"/>
              <a:gd name="connsiteX13" fmla="*/ 8472508 w 9662615"/>
              <a:gd name="connsiteY13" fmla="*/ 1363109 h 1597680"/>
              <a:gd name="connsiteX14" fmla="*/ 8258477 w 9662615"/>
              <a:gd name="connsiteY14" fmla="*/ 1370666 h 1597680"/>
              <a:gd name="connsiteX15" fmla="*/ 8197961 w 9662615"/>
              <a:gd name="connsiteY15" fmla="*/ 1392804 h 1597680"/>
              <a:gd name="connsiteX16" fmla="*/ 8171196 w 9662615"/>
              <a:gd name="connsiteY16" fmla="*/ 1397216 h 1597680"/>
              <a:gd name="connsiteX17" fmla="*/ 8127667 w 9662615"/>
              <a:gd name="connsiteY17" fmla="*/ 1418254 h 1597680"/>
              <a:gd name="connsiteX18" fmla="*/ 7974579 w 9662615"/>
              <a:gd name="connsiteY18" fmla="*/ 1383439 h 1597680"/>
              <a:gd name="connsiteX19" fmla="*/ 7768351 w 9662615"/>
              <a:gd name="connsiteY19" fmla="*/ 1395051 h 1597680"/>
              <a:gd name="connsiteX20" fmla="*/ 7635985 w 9662615"/>
              <a:gd name="connsiteY20" fmla="*/ 1386363 h 1597680"/>
              <a:gd name="connsiteX21" fmla="*/ 7466069 w 9662615"/>
              <a:gd name="connsiteY21" fmla="*/ 1377654 h 1597680"/>
              <a:gd name="connsiteX22" fmla="*/ 7355642 w 9662615"/>
              <a:gd name="connsiteY22" fmla="*/ 1407761 h 1597680"/>
              <a:gd name="connsiteX23" fmla="*/ 7151610 w 9662615"/>
              <a:gd name="connsiteY23" fmla="*/ 1397856 h 1597680"/>
              <a:gd name="connsiteX24" fmla="*/ 7082147 w 9662615"/>
              <a:gd name="connsiteY24" fmla="*/ 1406113 h 1597680"/>
              <a:gd name="connsiteX25" fmla="*/ 7014958 w 9662615"/>
              <a:gd name="connsiteY25" fmla="*/ 1396883 h 1597680"/>
              <a:gd name="connsiteX26" fmla="*/ 6907567 w 9662615"/>
              <a:gd name="connsiteY26" fmla="*/ 1419149 h 1597680"/>
              <a:gd name="connsiteX27" fmla="*/ 6748428 w 9662615"/>
              <a:gd name="connsiteY27" fmla="*/ 1420308 h 1597680"/>
              <a:gd name="connsiteX28" fmla="*/ 6654257 w 9662615"/>
              <a:gd name="connsiteY28" fmla="*/ 1424143 h 1597680"/>
              <a:gd name="connsiteX29" fmla="*/ 6620123 w 9662615"/>
              <a:gd name="connsiteY29" fmla="*/ 1430535 h 1597680"/>
              <a:gd name="connsiteX30" fmla="*/ 6571355 w 9662615"/>
              <a:gd name="connsiteY30" fmla="*/ 1436144 h 1597680"/>
              <a:gd name="connsiteX31" fmla="*/ 6486557 w 9662615"/>
              <a:gd name="connsiteY31" fmla="*/ 1449861 h 1597680"/>
              <a:gd name="connsiteX32" fmla="*/ 6370419 w 9662615"/>
              <a:gd name="connsiteY32" fmla="*/ 1461649 h 1597680"/>
              <a:gd name="connsiteX33" fmla="*/ 6278839 w 9662615"/>
              <a:gd name="connsiteY33" fmla="*/ 1449160 h 1597680"/>
              <a:gd name="connsiteX34" fmla="*/ 6272455 w 9662615"/>
              <a:gd name="connsiteY34" fmla="*/ 1453191 h 1597680"/>
              <a:gd name="connsiteX35" fmla="*/ 6212659 w 9662615"/>
              <a:gd name="connsiteY35" fmla="*/ 1454850 h 1597680"/>
              <a:gd name="connsiteX36" fmla="*/ 6069317 w 9662615"/>
              <a:gd name="connsiteY36" fmla="*/ 1445838 h 1597680"/>
              <a:gd name="connsiteX37" fmla="*/ 5878477 w 9662615"/>
              <a:gd name="connsiteY37" fmla="*/ 1439180 h 1597680"/>
              <a:gd name="connsiteX38" fmla="*/ 5838387 w 9662615"/>
              <a:gd name="connsiteY38" fmla="*/ 1444679 h 1597680"/>
              <a:gd name="connsiteX39" fmla="*/ 5771136 w 9662615"/>
              <a:gd name="connsiteY39" fmla="*/ 1453639 h 1597680"/>
              <a:gd name="connsiteX40" fmla="*/ 5724081 w 9662615"/>
              <a:gd name="connsiteY40" fmla="*/ 1470431 h 1597680"/>
              <a:gd name="connsiteX41" fmla="*/ 5666577 w 9662615"/>
              <a:gd name="connsiteY41" fmla="*/ 1473921 h 1597680"/>
              <a:gd name="connsiteX42" fmla="*/ 5649068 w 9662615"/>
              <a:gd name="connsiteY42" fmla="*/ 1461676 h 1597680"/>
              <a:gd name="connsiteX43" fmla="*/ 5588902 w 9662615"/>
              <a:gd name="connsiteY43" fmla="*/ 1469647 h 1597680"/>
              <a:gd name="connsiteX44" fmla="*/ 5498090 w 9662615"/>
              <a:gd name="connsiteY44" fmla="*/ 1483173 h 1597680"/>
              <a:gd name="connsiteX45" fmla="*/ 5444641 w 9662615"/>
              <a:gd name="connsiteY45" fmla="*/ 1487602 h 1597680"/>
              <a:gd name="connsiteX46" fmla="*/ 5299812 w 9662615"/>
              <a:gd name="connsiteY46" fmla="*/ 1503362 h 1597680"/>
              <a:gd name="connsiteX47" fmla="*/ 5213947 w 9662615"/>
              <a:gd name="connsiteY47" fmla="*/ 1516637 h 1597680"/>
              <a:gd name="connsiteX48" fmla="*/ 5090342 w 9662615"/>
              <a:gd name="connsiteY48" fmla="*/ 1546680 h 1597680"/>
              <a:gd name="connsiteX49" fmla="*/ 5129812 w 9662615"/>
              <a:gd name="connsiteY49" fmla="*/ 1521277 h 1597680"/>
              <a:gd name="connsiteX50" fmla="*/ 5059484 w 9662615"/>
              <a:gd name="connsiteY50" fmla="*/ 1546802 h 1597680"/>
              <a:gd name="connsiteX51" fmla="*/ 5038524 w 9662615"/>
              <a:gd name="connsiteY51" fmla="*/ 1545675 h 1597680"/>
              <a:gd name="connsiteX52" fmla="*/ 5026564 w 9662615"/>
              <a:gd name="connsiteY52" fmla="*/ 1545376 h 1597680"/>
              <a:gd name="connsiteX53" fmla="*/ 4969433 w 9662615"/>
              <a:gd name="connsiteY53" fmla="*/ 1550865 h 1597680"/>
              <a:gd name="connsiteX54" fmla="*/ 4929254 w 9662615"/>
              <a:gd name="connsiteY54" fmla="*/ 1563452 h 1597680"/>
              <a:gd name="connsiteX55" fmla="*/ 4871726 w 9662615"/>
              <a:gd name="connsiteY55" fmla="*/ 1570584 h 1597680"/>
              <a:gd name="connsiteX56" fmla="*/ 4843267 w 9662615"/>
              <a:gd name="connsiteY56" fmla="*/ 1561459 h 1597680"/>
              <a:gd name="connsiteX57" fmla="*/ 4821058 w 9662615"/>
              <a:gd name="connsiteY57" fmla="*/ 1553078 h 1597680"/>
              <a:gd name="connsiteX58" fmla="*/ 4791466 w 9662615"/>
              <a:gd name="connsiteY58" fmla="*/ 1561324 h 1597680"/>
              <a:gd name="connsiteX59" fmla="*/ 4784247 w 9662615"/>
              <a:gd name="connsiteY59" fmla="*/ 1562342 h 1597680"/>
              <a:gd name="connsiteX60" fmla="*/ 4743285 w 9662615"/>
              <a:gd name="connsiteY60" fmla="*/ 1597680 h 1597680"/>
              <a:gd name="connsiteX61" fmla="*/ 4697562 w 9662615"/>
              <a:gd name="connsiteY61" fmla="*/ 1551206 h 1597680"/>
              <a:gd name="connsiteX62" fmla="*/ 4662664 w 9662615"/>
              <a:gd name="connsiteY62" fmla="*/ 1573162 h 1597680"/>
              <a:gd name="connsiteX63" fmla="*/ 4603028 w 9662615"/>
              <a:gd name="connsiteY63" fmla="*/ 1568821 h 1597680"/>
              <a:gd name="connsiteX64" fmla="*/ 4541612 w 9662615"/>
              <a:gd name="connsiteY64" fmla="*/ 1545262 h 1597680"/>
              <a:gd name="connsiteX65" fmla="*/ 4422155 w 9662615"/>
              <a:gd name="connsiteY65" fmla="*/ 1542059 h 1597680"/>
              <a:gd name="connsiteX66" fmla="*/ 4221826 w 9662615"/>
              <a:gd name="connsiteY66" fmla="*/ 1508923 h 1597680"/>
              <a:gd name="connsiteX67" fmla="*/ 4096601 w 9662615"/>
              <a:gd name="connsiteY67" fmla="*/ 1521563 h 1597680"/>
              <a:gd name="connsiteX68" fmla="*/ 3970635 w 9662615"/>
              <a:gd name="connsiteY68" fmla="*/ 1544815 h 1597680"/>
              <a:gd name="connsiteX69" fmla="*/ 3833906 w 9662615"/>
              <a:gd name="connsiteY69" fmla="*/ 1516637 h 1597680"/>
              <a:gd name="connsiteX70" fmla="*/ 3696258 w 9662615"/>
              <a:gd name="connsiteY70" fmla="*/ 1537563 h 1597680"/>
              <a:gd name="connsiteX71" fmla="*/ 3594070 w 9662615"/>
              <a:gd name="connsiteY71" fmla="*/ 1509422 h 1597680"/>
              <a:gd name="connsiteX72" fmla="*/ 3565233 w 9662615"/>
              <a:gd name="connsiteY72" fmla="*/ 1515122 h 1597680"/>
              <a:gd name="connsiteX73" fmla="*/ 3560267 w 9662615"/>
              <a:gd name="connsiteY73" fmla="*/ 1516288 h 1597680"/>
              <a:gd name="connsiteX74" fmla="*/ 3540258 w 9662615"/>
              <a:gd name="connsiteY74" fmla="*/ 1516976 h 1597680"/>
              <a:gd name="connsiteX75" fmla="*/ 3534780 w 9662615"/>
              <a:gd name="connsiteY75" fmla="*/ 1522141 h 1597680"/>
              <a:gd name="connsiteX76" fmla="*/ 3504783 w 9662615"/>
              <a:gd name="connsiteY76" fmla="*/ 1526739 h 1597680"/>
              <a:gd name="connsiteX77" fmla="*/ 3430805 w 9662615"/>
              <a:gd name="connsiteY77" fmla="*/ 1542521 h 1597680"/>
              <a:gd name="connsiteX78" fmla="*/ 3292707 w 9662615"/>
              <a:gd name="connsiteY78" fmla="*/ 1520490 h 1597680"/>
              <a:gd name="connsiteX79" fmla="*/ 3187872 w 9662615"/>
              <a:gd name="connsiteY79" fmla="*/ 1519991 h 1597680"/>
              <a:gd name="connsiteX80" fmla="*/ 3148026 w 9662615"/>
              <a:gd name="connsiteY80" fmla="*/ 1524777 h 1597680"/>
              <a:gd name="connsiteX81" fmla="*/ 3092394 w 9662615"/>
              <a:gd name="connsiteY81" fmla="*/ 1528115 h 1597680"/>
              <a:gd name="connsiteX82" fmla="*/ 2994200 w 9662615"/>
              <a:gd name="connsiteY82" fmla="*/ 1537857 h 1597680"/>
              <a:gd name="connsiteX83" fmla="*/ 2862301 w 9662615"/>
              <a:gd name="connsiteY83" fmla="*/ 1544250 h 1597680"/>
              <a:gd name="connsiteX84" fmla="*/ 2766335 w 9662615"/>
              <a:gd name="connsiteY84" fmla="*/ 1527662 h 1597680"/>
              <a:gd name="connsiteX85" fmla="*/ 2757836 w 9662615"/>
              <a:gd name="connsiteY85" fmla="*/ 1531371 h 1597680"/>
              <a:gd name="connsiteX86" fmla="*/ 2691555 w 9662615"/>
              <a:gd name="connsiteY86" fmla="*/ 1530283 h 1597680"/>
              <a:gd name="connsiteX87" fmla="*/ 2491676 w 9662615"/>
              <a:gd name="connsiteY87" fmla="*/ 1500859 h 1597680"/>
              <a:gd name="connsiteX88" fmla="*/ 2378036 w 9662615"/>
              <a:gd name="connsiteY88" fmla="*/ 1520645 h 1597680"/>
              <a:gd name="connsiteX89" fmla="*/ 2284269 w 9662615"/>
              <a:gd name="connsiteY89" fmla="*/ 1503068 h 1597680"/>
              <a:gd name="connsiteX90" fmla="*/ 2207104 w 9662615"/>
              <a:gd name="connsiteY90" fmla="*/ 1508888 h 1597680"/>
              <a:gd name="connsiteX91" fmla="*/ 2149226 w 9662615"/>
              <a:gd name="connsiteY91" fmla="*/ 1523409 h 1597680"/>
              <a:gd name="connsiteX92" fmla="*/ 2084783 w 9662615"/>
              <a:gd name="connsiteY92" fmla="*/ 1524245 h 1597680"/>
              <a:gd name="connsiteX93" fmla="*/ 2070075 w 9662615"/>
              <a:gd name="connsiteY93" fmla="*/ 1511285 h 1597680"/>
              <a:gd name="connsiteX94" fmla="*/ 2001057 w 9662615"/>
              <a:gd name="connsiteY94" fmla="*/ 1516449 h 1597680"/>
              <a:gd name="connsiteX95" fmla="*/ 1896330 w 9662615"/>
              <a:gd name="connsiteY95" fmla="*/ 1525725 h 1597680"/>
              <a:gd name="connsiteX96" fmla="*/ 1835994 w 9662615"/>
              <a:gd name="connsiteY96" fmla="*/ 1527678 h 1597680"/>
              <a:gd name="connsiteX97" fmla="*/ 1671119 w 9662615"/>
              <a:gd name="connsiteY97" fmla="*/ 1536701 h 1597680"/>
              <a:gd name="connsiteX98" fmla="*/ 1601337 w 9662615"/>
              <a:gd name="connsiteY98" fmla="*/ 1548552 h 1597680"/>
              <a:gd name="connsiteX99" fmla="*/ 1407755 w 9662615"/>
              <a:gd name="connsiteY99" fmla="*/ 1571444 h 1597680"/>
              <a:gd name="connsiteX100" fmla="*/ 1271994 w 9662615"/>
              <a:gd name="connsiteY100" fmla="*/ 1579471 h 1597680"/>
              <a:gd name="connsiteX101" fmla="*/ 1249226 w 9662615"/>
              <a:gd name="connsiteY101" fmla="*/ 1583140 h 1597680"/>
              <a:gd name="connsiteX102" fmla="*/ 1217719 w 9662615"/>
              <a:gd name="connsiteY102" fmla="*/ 1580863 h 1597680"/>
              <a:gd name="connsiteX103" fmla="*/ 1091432 w 9662615"/>
              <a:gd name="connsiteY103" fmla="*/ 1571003 h 1597680"/>
              <a:gd name="connsiteX104" fmla="*/ 992039 w 9662615"/>
              <a:gd name="connsiteY104" fmla="*/ 1556662 h 1597680"/>
              <a:gd name="connsiteX105" fmla="*/ 868264 w 9662615"/>
              <a:gd name="connsiteY105" fmla="*/ 1566392 h 1597680"/>
              <a:gd name="connsiteX106" fmla="*/ 792765 w 9662615"/>
              <a:gd name="connsiteY106" fmla="*/ 1563102 h 1597680"/>
              <a:gd name="connsiteX107" fmla="*/ 669055 w 9662615"/>
              <a:gd name="connsiteY107" fmla="*/ 1543638 h 1597680"/>
              <a:gd name="connsiteX108" fmla="*/ 506152 w 9662615"/>
              <a:gd name="connsiteY108" fmla="*/ 1549124 h 1597680"/>
              <a:gd name="connsiteX109" fmla="*/ 472797 w 9662615"/>
              <a:gd name="connsiteY109" fmla="*/ 1568904 h 1597680"/>
              <a:gd name="connsiteX110" fmla="*/ 427864 w 9662615"/>
              <a:gd name="connsiteY110" fmla="*/ 1580848 h 1597680"/>
              <a:gd name="connsiteX111" fmla="*/ 408381 w 9662615"/>
              <a:gd name="connsiteY111" fmla="*/ 1552940 h 1597680"/>
              <a:gd name="connsiteX112" fmla="*/ 267163 w 9662615"/>
              <a:gd name="connsiteY112" fmla="*/ 1531913 h 1597680"/>
              <a:gd name="connsiteX113" fmla="*/ 196644 w 9662615"/>
              <a:gd name="connsiteY113" fmla="*/ 1524565 h 1597680"/>
              <a:gd name="connsiteX114" fmla="*/ 86819 w 9662615"/>
              <a:gd name="connsiteY114" fmla="*/ 1519517 h 1597680"/>
              <a:gd name="connsiteX115" fmla="*/ 53369 w 9662615"/>
              <a:gd name="connsiteY115" fmla="*/ 1516853 h 1597680"/>
              <a:gd name="connsiteX116" fmla="*/ 2359 w 9662615"/>
              <a:gd name="connsiteY116" fmla="*/ 1515247 h 1597680"/>
              <a:gd name="connsiteX117" fmla="*/ 0 w 9662615"/>
              <a:gd name="connsiteY117" fmla="*/ 1514932 h 1597680"/>
              <a:gd name="connsiteX118" fmla="*/ 0 w 9662615"/>
              <a:gd name="connsiteY118" fmla="*/ 0 h 1597680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66659 w 9662615"/>
              <a:gd name="connsiteY68" fmla="*/ 1528913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6499"/>
              <a:gd name="connsiteX1" fmla="*/ 9662615 w 9662615"/>
              <a:gd name="connsiteY1" fmla="*/ 0 h 1596499"/>
              <a:gd name="connsiteX2" fmla="*/ 9662615 w 9662615"/>
              <a:gd name="connsiteY2" fmla="*/ 1280346 h 1596499"/>
              <a:gd name="connsiteX3" fmla="*/ 9658420 w 9662615"/>
              <a:gd name="connsiteY3" fmla="*/ 1280106 h 1596499"/>
              <a:gd name="connsiteX4" fmla="*/ 9469546 w 9662615"/>
              <a:gd name="connsiteY4" fmla="*/ 1289837 h 1596499"/>
              <a:gd name="connsiteX5" fmla="*/ 9385895 w 9662615"/>
              <a:gd name="connsiteY5" fmla="*/ 1269203 h 1596499"/>
              <a:gd name="connsiteX6" fmla="*/ 9144767 w 9662615"/>
              <a:gd name="connsiteY6" fmla="*/ 1264120 h 1596499"/>
              <a:gd name="connsiteX7" fmla="*/ 8837252 w 9662615"/>
              <a:gd name="connsiteY7" fmla="*/ 1350515 h 1596499"/>
              <a:gd name="connsiteX8" fmla="*/ 8705466 w 9662615"/>
              <a:gd name="connsiteY8" fmla="*/ 1342419 h 1596499"/>
              <a:gd name="connsiteX9" fmla="*/ 8652221 w 9662615"/>
              <a:gd name="connsiteY9" fmla="*/ 1326906 h 1596499"/>
              <a:gd name="connsiteX10" fmla="*/ 8632312 w 9662615"/>
              <a:gd name="connsiteY10" fmla="*/ 1326025 h 1596499"/>
              <a:gd name="connsiteX11" fmla="*/ 8591582 w 9662615"/>
              <a:gd name="connsiteY11" fmla="*/ 1341666 h 1596499"/>
              <a:gd name="connsiteX12" fmla="*/ 8537336 w 9662615"/>
              <a:gd name="connsiteY12" fmla="*/ 1341684 h 1596499"/>
              <a:gd name="connsiteX13" fmla="*/ 8472508 w 9662615"/>
              <a:gd name="connsiteY13" fmla="*/ 1363109 h 1596499"/>
              <a:gd name="connsiteX14" fmla="*/ 8258477 w 9662615"/>
              <a:gd name="connsiteY14" fmla="*/ 1370666 h 1596499"/>
              <a:gd name="connsiteX15" fmla="*/ 8197961 w 9662615"/>
              <a:gd name="connsiteY15" fmla="*/ 1392804 h 1596499"/>
              <a:gd name="connsiteX16" fmla="*/ 8171196 w 9662615"/>
              <a:gd name="connsiteY16" fmla="*/ 1397216 h 1596499"/>
              <a:gd name="connsiteX17" fmla="*/ 8127667 w 9662615"/>
              <a:gd name="connsiteY17" fmla="*/ 1418254 h 1596499"/>
              <a:gd name="connsiteX18" fmla="*/ 7974579 w 9662615"/>
              <a:gd name="connsiteY18" fmla="*/ 1383439 h 1596499"/>
              <a:gd name="connsiteX19" fmla="*/ 7768351 w 9662615"/>
              <a:gd name="connsiteY19" fmla="*/ 1395051 h 1596499"/>
              <a:gd name="connsiteX20" fmla="*/ 7635985 w 9662615"/>
              <a:gd name="connsiteY20" fmla="*/ 1386363 h 1596499"/>
              <a:gd name="connsiteX21" fmla="*/ 7466069 w 9662615"/>
              <a:gd name="connsiteY21" fmla="*/ 1377654 h 1596499"/>
              <a:gd name="connsiteX22" fmla="*/ 7355642 w 9662615"/>
              <a:gd name="connsiteY22" fmla="*/ 1407761 h 1596499"/>
              <a:gd name="connsiteX23" fmla="*/ 7151610 w 9662615"/>
              <a:gd name="connsiteY23" fmla="*/ 1397856 h 1596499"/>
              <a:gd name="connsiteX24" fmla="*/ 7082147 w 9662615"/>
              <a:gd name="connsiteY24" fmla="*/ 1406113 h 1596499"/>
              <a:gd name="connsiteX25" fmla="*/ 7014958 w 9662615"/>
              <a:gd name="connsiteY25" fmla="*/ 1396883 h 1596499"/>
              <a:gd name="connsiteX26" fmla="*/ 6907567 w 9662615"/>
              <a:gd name="connsiteY26" fmla="*/ 1419149 h 1596499"/>
              <a:gd name="connsiteX27" fmla="*/ 6748428 w 9662615"/>
              <a:gd name="connsiteY27" fmla="*/ 1420308 h 1596499"/>
              <a:gd name="connsiteX28" fmla="*/ 6654257 w 9662615"/>
              <a:gd name="connsiteY28" fmla="*/ 1424143 h 1596499"/>
              <a:gd name="connsiteX29" fmla="*/ 6620123 w 9662615"/>
              <a:gd name="connsiteY29" fmla="*/ 1430535 h 1596499"/>
              <a:gd name="connsiteX30" fmla="*/ 6571355 w 9662615"/>
              <a:gd name="connsiteY30" fmla="*/ 1436144 h 1596499"/>
              <a:gd name="connsiteX31" fmla="*/ 6486557 w 9662615"/>
              <a:gd name="connsiteY31" fmla="*/ 1449861 h 1596499"/>
              <a:gd name="connsiteX32" fmla="*/ 6370419 w 9662615"/>
              <a:gd name="connsiteY32" fmla="*/ 1461649 h 1596499"/>
              <a:gd name="connsiteX33" fmla="*/ 6278839 w 9662615"/>
              <a:gd name="connsiteY33" fmla="*/ 1449160 h 1596499"/>
              <a:gd name="connsiteX34" fmla="*/ 6272455 w 9662615"/>
              <a:gd name="connsiteY34" fmla="*/ 1453191 h 1596499"/>
              <a:gd name="connsiteX35" fmla="*/ 6212659 w 9662615"/>
              <a:gd name="connsiteY35" fmla="*/ 1454850 h 1596499"/>
              <a:gd name="connsiteX36" fmla="*/ 6069317 w 9662615"/>
              <a:gd name="connsiteY36" fmla="*/ 1445838 h 1596499"/>
              <a:gd name="connsiteX37" fmla="*/ 5878477 w 9662615"/>
              <a:gd name="connsiteY37" fmla="*/ 1439180 h 1596499"/>
              <a:gd name="connsiteX38" fmla="*/ 5838387 w 9662615"/>
              <a:gd name="connsiteY38" fmla="*/ 1444679 h 1596499"/>
              <a:gd name="connsiteX39" fmla="*/ 5771136 w 9662615"/>
              <a:gd name="connsiteY39" fmla="*/ 1453639 h 1596499"/>
              <a:gd name="connsiteX40" fmla="*/ 5724081 w 9662615"/>
              <a:gd name="connsiteY40" fmla="*/ 1470431 h 1596499"/>
              <a:gd name="connsiteX41" fmla="*/ 5666577 w 9662615"/>
              <a:gd name="connsiteY41" fmla="*/ 1473921 h 1596499"/>
              <a:gd name="connsiteX42" fmla="*/ 5649068 w 9662615"/>
              <a:gd name="connsiteY42" fmla="*/ 1461676 h 1596499"/>
              <a:gd name="connsiteX43" fmla="*/ 5588902 w 9662615"/>
              <a:gd name="connsiteY43" fmla="*/ 1469647 h 1596499"/>
              <a:gd name="connsiteX44" fmla="*/ 5498090 w 9662615"/>
              <a:gd name="connsiteY44" fmla="*/ 1483173 h 1596499"/>
              <a:gd name="connsiteX45" fmla="*/ 5444641 w 9662615"/>
              <a:gd name="connsiteY45" fmla="*/ 1487602 h 1596499"/>
              <a:gd name="connsiteX46" fmla="*/ 5299812 w 9662615"/>
              <a:gd name="connsiteY46" fmla="*/ 1503362 h 1596499"/>
              <a:gd name="connsiteX47" fmla="*/ 5213947 w 9662615"/>
              <a:gd name="connsiteY47" fmla="*/ 1516637 h 1596499"/>
              <a:gd name="connsiteX48" fmla="*/ 5090342 w 9662615"/>
              <a:gd name="connsiteY48" fmla="*/ 1546680 h 1596499"/>
              <a:gd name="connsiteX49" fmla="*/ 5129812 w 9662615"/>
              <a:gd name="connsiteY49" fmla="*/ 1521277 h 1596499"/>
              <a:gd name="connsiteX50" fmla="*/ 5059484 w 9662615"/>
              <a:gd name="connsiteY50" fmla="*/ 1546802 h 1596499"/>
              <a:gd name="connsiteX51" fmla="*/ 5038524 w 9662615"/>
              <a:gd name="connsiteY51" fmla="*/ 1545675 h 1596499"/>
              <a:gd name="connsiteX52" fmla="*/ 5026564 w 9662615"/>
              <a:gd name="connsiteY52" fmla="*/ 1545376 h 1596499"/>
              <a:gd name="connsiteX53" fmla="*/ 4969433 w 9662615"/>
              <a:gd name="connsiteY53" fmla="*/ 1550865 h 1596499"/>
              <a:gd name="connsiteX54" fmla="*/ 4929254 w 9662615"/>
              <a:gd name="connsiteY54" fmla="*/ 1563452 h 1596499"/>
              <a:gd name="connsiteX55" fmla="*/ 4871726 w 9662615"/>
              <a:gd name="connsiteY55" fmla="*/ 1570584 h 1596499"/>
              <a:gd name="connsiteX56" fmla="*/ 4843267 w 9662615"/>
              <a:gd name="connsiteY56" fmla="*/ 1561459 h 1596499"/>
              <a:gd name="connsiteX57" fmla="*/ 4821058 w 9662615"/>
              <a:gd name="connsiteY57" fmla="*/ 1553078 h 1596499"/>
              <a:gd name="connsiteX58" fmla="*/ 4791466 w 9662615"/>
              <a:gd name="connsiteY58" fmla="*/ 1561324 h 1596499"/>
              <a:gd name="connsiteX59" fmla="*/ 4784247 w 9662615"/>
              <a:gd name="connsiteY59" fmla="*/ 1562342 h 1596499"/>
              <a:gd name="connsiteX60" fmla="*/ 4739309 w 9662615"/>
              <a:gd name="connsiteY60" fmla="*/ 1553948 h 1596499"/>
              <a:gd name="connsiteX61" fmla="*/ 4697562 w 9662615"/>
              <a:gd name="connsiteY61" fmla="*/ 1551206 h 1596499"/>
              <a:gd name="connsiteX62" fmla="*/ 4650737 w 9662615"/>
              <a:gd name="connsiteY62" fmla="*/ 1537381 h 1596499"/>
              <a:gd name="connsiteX63" fmla="*/ 4583150 w 9662615"/>
              <a:gd name="connsiteY63" fmla="*/ 1529064 h 1596499"/>
              <a:gd name="connsiteX64" fmla="*/ 4521734 w 9662615"/>
              <a:gd name="connsiteY64" fmla="*/ 1529359 h 1596499"/>
              <a:gd name="connsiteX65" fmla="*/ 4382398 w 9662615"/>
              <a:gd name="connsiteY65" fmla="*/ 1534108 h 1596499"/>
              <a:gd name="connsiteX66" fmla="*/ 4221826 w 9662615"/>
              <a:gd name="connsiteY66" fmla="*/ 1500972 h 1596499"/>
              <a:gd name="connsiteX67" fmla="*/ 4096601 w 9662615"/>
              <a:gd name="connsiteY67" fmla="*/ 1521563 h 1596499"/>
              <a:gd name="connsiteX68" fmla="*/ 3978586 w 9662615"/>
              <a:gd name="connsiteY68" fmla="*/ 1596499 h 1596499"/>
              <a:gd name="connsiteX69" fmla="*/ 3833906 w 9662615"/>
              <a:gd name="connsiteY69" fmla="*/ 1516637 h 1596499"/>
              <a:gd name="connsiteX70" fmla="*/ 3696258 w 9662615"/>
              <a:gd name="connsiteY70" fmla="*/ 1537563 h 1596499"/>
              <a:gd name="connsiteX71" fmla="*/ 3594070 w 9662615"/>
              <a:gd name="connsiteY71" fmla="*/ 1509422 h 1596499"/>
              <a:gd name="connsiteX72" fmla="*/ 3565233 w 9662615"/>
              <a:gd name="connsiteY72" fmla="*/ 1515122 h 1596499"/>
              <a:gd name="connsiteX73" fmla="*/ 3560267 w 9662615"/>
              <a:gd name="connsiteY73" fmla="*/ 1516288 h 1596499"/>
              <a:gd name="connsiteX74" fmla="*/ 3540258 w 9662615"/>
              <a:gd name="connsiteY74" fmla="*/ 1516976 h 1596499"/>
              <a:gd name="connsiteX75" fmla="*/ 3534780 w 9662615"/>
              <a:gd name="connsiteY75" fmla="*/ 1522141 h 1596499"/>
              <a:gd name="connsiteX76" fmla="*/ 3504783 w 9662615"/>
              <a:gd name="connsiteY76" fmla="*/ 1526739 h 1596499"/>
              <a:gd name="connsiteX77" fmla="*/ 3430805 w 9662615"/>
              <a:gd name="connsiteY77" fmla="*/ 1542521 h 1596499"/>
              <a:gd name="connsiteX78" fmla="*/ 3292707 w 9662615"/>
              <a:gd name="connsiteY78" fmla="*/ 1520490 h 1596499"/>
              <a:gd name="connsiteX79" fmla="*/ 3187872 w 9662615"/>
              <a:gd name="connsiteY79" fmla="*/ 1519991 h 1596499"/>
              <a:gd name="connsiteX80" fmla="*/ 3148026 w 9662615"/>
              <a:gd name="connsiteY80" fmla="*/ 1524777 h 1596499"/>
              <a:gd name="connsiteX81" fmla="*/ 3092394 w 9662615"/>
              <a:gd name="connsiteY81" fmla="*/ 1528115 h 1596499"/>
              <a:gd name="connsiteX82" fmla="*/ 2994200 w 9662615"/>
              <a:gd name="connsiteY82" fmla="*/ 1537857 h 1596499"/>
              <a:gd name="connsiteX83" fmla="*/ 2862301 w 9662615"/>
              <a:gd name="connsiteY83" fmla="*/ 1544250 h 1596499"/>
              <a:gd name="connsiteX84" fmla="*/ 2766335 w 9662615"/>
              <a:gd name="connsiteY84" fmla="*/ 1527662 h 1596499"/>
              <a:gd name="connsiteX85" fmla="*/ 2757836 w 9662615"/>
              <a:gd name="connsiteY85" fmla="*/ 1531371 h 1596499"/>
              <a:gd name="connsiteX86" fmla="*/ 2691555 w 9662615"/>
              <a:gd name="connsiteY86" fmla="*/ 1530283 h 1596499"/>
              <a:gd name="connsiteX87" fmla="*/ 2491676 w 9662615"/>
              <a:gd name="connsiteY87" fmla="*/ 1500859 h 1596499"/>
              <a:gd name="connsiteX88" fmla="*/ 2378036 w 9662615"/>
              <a:gd name="connsiteY88" fmla="*/ 1520645 h 1596499"/>
              <a:gd name="connsiteX89" fmla="*/ 2284269 w 9662615"/>
              <a:gd name="connsiteY89" fmla="*/ 1503068 h 1596499"/>
              <a:gd name="connsiteX90" fmla="*/ 2207104 w 9662615"/>
              <a:gd name="connsiteY90" fmla="*/ 1508888 h 1596499"/>
              <a:gd name="connsiteX91" fmla="*/ 2149226 w 9662615"/>
              <a:gd name="connsiteY91" fmla="*/ 1523409 h 1596499"/>
              <a:gd name="connsiteX92" fmla="*/ 2084783 w 9662615"/>
              <a:gd name="connsiteY92" fmla="*/ 1524245 h 1596499"/>
              <a:gd name="connsiteX93" fmla="*/ 2070075 w 9662615"/>
              <a:gd name="connsiteY93" fmla="*/ 1511285 h 1596499"/>
              <a:gd name="connsiteX94" fmla="*/ 2001057 w 9662615"/>
              <a:gd name="connsiteY94" fmla="*/ 1516449 h 1596499"/>
              <a:gd name="connsiteX95" fmla="*/ 1896330 w 9662615"/>
              <a:gd name="connsiteY95" fmla="*/ 1525725 h 1596499"/>
              <a:gd name="connsiteX96" fmla="*/ 1835994 w 9662615"/>
              <a:gd name="connsiteY96" fmla="*/ 1527678 h 1596499"/>
              <a:gd name="connsiteX97" fmla="*/ 1671119 w 9662615"/>
              <a:gd name="connsiteY97" fmla="*/ 1536701 h 1596499"/>
              <a:gd name="connsiteX98" fmla="*/ 1601337 w 9662615"/>
              <a:gd name="connsiteY98" fmla="*/ 1548552 h 1596499"/>
              <a:gd name="connsiteX99" fmla="*/ 1407755 w 9662615"/>
              <a:gd name="connsiteY99" fmla="*/ 1571444 h 1596499"/>
              <a:gd name="connsiteX100" fmla="*/ 1271994 w 9662615"/>
              <a:gd name="connsiteY100" fmla="*/ 1579471 h 1596499"/>
              <a:gd name="connsiteX101" fmla="*/ 1249226 w 9662615"/>
              <a:gd name="connsiteY101" fmla="*/ 1583140 h 1596499"/>
              <a:gd name="connsiteX102" fmla="*/ 1217719 w 9662615"/>
              <a:gd name="connsiteY102" fmla="*/ 1580863 h 1596499"/>
              <a:gd name="connsiteX103" fmla="*/ 1091432 w 9662615"/>
              <a:gd name="connsiteY103" fmla="*/ 1571003 h 1596499"/>
              <a:gd name="connsiteX104" fmla="*/ 992039 w 9662615"/>
              <a:gd name="connsiteY104" fmla="*/ 1556662 h 1596499"/>
              <a:gd name="connsiteX105" fmla="*/ 868264 w 9662615"/>
              <a:gd name="connsiteY105" fmla="*/ 1566392 h 1596499"/>
              <a:gd name="connsiteX106" fmla="*/ 792765 w 9662615"/>
              <a:gd name="connsiteY106" fmla="*/ 1563102 h 1596499"/>
              <a:gd name="connsiteX107" fmla="*/ 669055 w 9662615"/>
              <a:gd name="connsiteY107" fmla="*/ 1543638 h 1596499"/>
              <a:gd name="connsiteX108" fmla="*/ 506152 w 9662615"/>
              <a:gd name="connsiteY108" fmla="*/ 1549124 h 1596499"/>
              <a:gd name="connsiteX109" fmla="*/ 472797 w 9662615"/>
              <a:gd name="connsiteY109" fmla="*/ 1568904 h 1596499"/>
              <a:gd name="connsiteX110" fmla="*/ 427864 w 9662615"/>
              <a:gd name="connsiteY110" fmla="*/ 1580848 h 1596499"/>
              <a:gd name="connsiteX111" fmla="*/ 408381 w 9662615"/>
              <a:gd name="connsiteY111" fmla="*/ 1552940 h 1596499"/>
              <a:gd name="connsiteX112" fmla="*/ 267163 w 9662615"/>
              <a:gd name="connsiteY112" fmla="*/ 1531913 h 1596499"/>
              <a:gd name="connsiteX113" fmla="*/ 196644 w 9662615"/>
              <a:gd name="connsiteY113" fmla="*/ 1524565 h 1596499"/>
              <a:gd name="connsiteX114" fmla="*/ 86819 w 9662615"/>
              <a:gd name="connsiteY114" fmla="*/ 1519517 h 1596499"/>
              <a:gd name="connsiteX115" fmla="*/ 53369 w 9662615"/>
              <a:gd name="connsiteY115" fmla="*/ 1516853 h 1596499"/>
              <a:gd name="connsiteX116" fmla="*/ 2359 w 9662615"/>
              <a:gd name="connsiteY116" fmla="*/ 1515247 h 1596499"/>
              <a:gd name="connsiteX117" fmla="*/ 0 w 9662615"/>
              <a:gd name="connsiteY117" fmla="*/ 1514932 h 1596499"/>
              <a:gd name="connsiteX118" fmla="*/ 0 w 9662615"/>
              <a:gd name="connsiteY118" fmla="*/ 0 h 1596499"/>
              <a:gd name="connsiteX0" fmla="*/ 0 w 9662615"/>
              <a:gd name="connsiteY0" fmla="*/ 0 h 1600474"/>
              <a:gd name="connsiteX1" fmla="*/ 9662615 w 9662615"/>
              <a:gd name="connsiteY1" fmla="*/ 0 h 1600474"/>
              <a:gd name="connsiteX2" fmla="*/ 9662615 w 9662615"/>
              <a:gd name="connsiteY2" fmla="*/ 1280346 h 1600474"/>
              <a:gd name="connsiteX3" fmla="*/ 9658420 w 9662615"/>
              <a:gd name="connsiteY3" fmla="*/ 1280106 h 1600474"/>
              <a:gd name="connsiteX4" fmla="*/ 9469546 w 9662615"/>
              <a:gd name="connsiteY4" fmla="*/ 1289837 h 1600474"/>
              <a:gd name="connsiteX5" fmla="*/ 9385895 w 9662615"/>
              <a:gd name="connsiteY5" fmla="*/ 1269203 h 1600474"/>
              <a:gd name="connsiteX6" fmla="*/ 9144767 w 9662615"/>
              <a:gd name="connsiteY6" fmla="*/ 1264120 h 1600474"/>
              <a:gd name="connsiteX7" fmla="*/ 8837252 w 9662615"/>
              <a:gd name="connsiteY7" fmla="*/ 1350515 h 1600474"/>
              <a:gd name="connsiteX8" fmla="*/ 8705466 w 9662615"/>
              <a:gd name="connsiteY8" fmla="*/ 1342419 h 1600474"/>
              <a:gd name="connsiteX9" fmla="*/ 8652221 w 9662615"/>
              <a:gd name="connsiteY9" fmla="*/ 1326906 h 1600474"/>
              <a:gd name="connsiteX10" fmla="*/ 8632312 w 9662615"/>
              <a:gd name="connsiteY10" fmla="*/ 1326025 h 1600474"/>
              <a:gd name="connsiteX11" fmla="*/ 8591582 w 9662615"/>
              <a:gd name="connsiteY11" fmla="*/ 1341666 h 1600474"/>
              <a:gd name="connsiteX12" fmla="*/ 8537336 w 9662615"/>
              <a:gd name="connsiteY12" fmla="*/ 1341684 h 1600474"/>
              <a:gd name="connsiteX13" fmla="*/ 8472508 w 9662615"/>
              <a:gd name="connsiteY13" fmla="*/ 1363109 h 1600474"/>
              <a:gd name="connsiteX14" fmla="*/ 8258477 w 9662615"/>
              <a:gd name="connsiteY14" fmla="*/ 1370666 h 1600474"/>
              <a:gd name="connsiteX15" fmla="*/ 8197961 w 9662615"/>
              <a:gd name="connsiteY15" fmla="*/ 1392804 h 1600474"/>
              <a:gd name="connsiteX16" fmla="*/ 8171196 w 9662615"/>
              <a:gd name="connsiteY16" fmla="*/ 1397216 h 1600474"/>
              <a:gd name="connsiteX17" fmla="*/ 8127667 w 9662615"/>
              <a:gd name="connsiteY17" fmla="*/ 1418254 h 1600474"/>
              <a:gd name="connsiteX18" fmla="*/ 7974579 w 9662615"/>
              <a:gd name="connsiteY18" fmla="*/ 1383439 h 1600474"/>
              <a:gd name="connsiteX19" fmla="*/ 7768351 w 9662615"/>
              <a:gd name="connsiteY19" fmla="*/ 1395051 h 1600474"/>
              <a:gd name="connsiteX20" fmla="*/ 7635985 w 9662615"/>
              <a:gd name="connsiteY20" fmla="*/ 1386363 h 1600474"/>
              <a:gd name="connsiteX21" fmla="*/ 7466069 w 9662615"/>
              <a:gd name="connsiteY21" fmla="*/ 1377654 h 1600474"/>
              <a:gd name="connsiteX22" fmla="*/ 7355642 w 9662615"/>
              <a:gd name="connsiteY22" fmla="*/ 1407761 h 1600474"/>
              <a:gd name="connsiteX23" fmla="*/ 7151610 w 9662615"/>
              <a:gd name="connsiteY23" fmla="*/ 1397856 h 1600474"/>
              <a:gd name="connsiteX24" fmla="*/ 7082147 w 9662615"/>
              <a:gd name="connsiteY24" fmla="*/ 1406113 h 1600474"/>
              <a:gd name="connsiteX25" fmla="*/ 7014958 w 9662615"/>
              <a:gd name="connsiteY25" fmla="*/ 1396883 h 1600474"/>
              <a:gd name="connsiteX26" fmla="*/ 6907567 w 9662615"/>
              <a:gd name="connsiteY26" fmla="*/ 1419149 h 1600474"/>
              <a:gd name="connsiteX27" fmla="*/ 6748428 w 9662615"/>
              <a:gd name="connsiteY27" fmla="*/ 1420308 h 1600474"/>
              <a:gd name="connsiteX28" fmla="*/ 6654257 w 9662615"/>
              <a:gd name="connsiteY28" fmla="*/ 1424143 h 1600474"/>
              <a:gd name="connsiteX29" fmla="*/ 6620123 w 9662615"/>
              <a:gd name="connsiteY29" fmla="*/ 1430535 h 1600474"/>
              <a:gd name="connsiteX30" fmla="*/ 6571355 w 9662615"/>
              <a:gd name="connsiteY30" fmla="*/ 1436144 h 1600474"/>
              <a:gd name="connsiteX31" fmla="*/ 6486557 w 9662615"/>
              <a:gd name="connsiteY31" fmla="*/ 1449861 h 1600474"/>
              <a:gd name="connsiteX32" fmla="*/ 6370419 w 9662615"/>
              <a:gd name="connsiteY32" fmla="*/ 1461649 h 1600474"/>
              <a:gd name="connsiteX33" fmla="*/ 6278839 w 9662615"/>
              <a:gd name="connsiteY33" fmla="*/ 1449160 h 1600474"/>
              <a:gd name="connsiteX34" fmla="*/ 6272455 w 9662615"/>
              <a:gd name="connsiteY34" fmla="*/ 1453191 h 1600474"/>
              <a:gd name="connsiteX35" fmla="*/ 6212659 w 9662615"/>
              <a:gd name="connsiteY35" fmla="*/ 1454850 h 1600474"/>
              <a:gd name="connsiteX36" fmla="*/ 6069317 w 9662615"/>
              <a:gd name="connsiteY36" fmla="*/ 1445838 h 1600474"/>
              <a:gd name="connsiteX37" fmla="*/ 5878477 w 9662615"/>
              <a:gd name="connsiteY37" fmla="*/ 1439180 h 1600474"/>
              <a:gd name="connsiteX38" fmla="*/ 5838387 w 9662615"/>
              <a:gd name="connsiteY38" fmla="*/ 1444679 h 1600474"/>
              <a:gd name="connsiteX39" fmla="*/ 5771136 w 9662615"/>
              <a:gd name="connsiteY39" fmla="*/ 1453639 h 1600474"/>
              <a:gd name="connsiteX40" fmla="*/ 5724081 w 9662615"/>
              <a:gd name="connsiteY40" fmla="*/ 1470431 h 1600474"/>
              <a:gd name="connsiteX41" fmla="*/ 5666577 w 9662615"/>
              <a:gd name="connsiteY41" fmla="*/ 1473921 h 1600474"/>
              <a:gd name="connsiteX42" fmla="*/ 5649068 w 9662615"/>
              <a:gd name="connsiteY42" fmla="*/ 1461676 h 1600474"/>
              <a:gd name="connsiteX43" fmla="*/ 5588902 w 9662615"/>
              <a:gd name="connsiteY43" fmla="*/ 1469647 h 1600474"/>
              <a:gd name="connsiteX44" fmla="*/ 5498090 w 9662615"/>
              <a:gd name="connsiteY44" fmla="*/ 1483173 h 1600474"/>
              <a:gd name="connsiteX45" fmla="*/ 5444641 w 9662615"/>
              <a:gd name="connsiteY45" fmla="*/ 1487602 h 1600474"/>
              <a:gd name="connsiteX46" fmla="*/ 5299812 w 9662615"/>
              <a:gd name="connsiteY46" fmla="*/ 1503362 h 1600474"/>
              <a:gd name="connsiteX47" fmla="*/ 5213947 w 9662615"/>
              <a:gd name="connsiteY47" fmla="*/ 1516637 h 1600474"/>
              <a:gd name="connsiteX48" fmla="*/ 5090342 w 9662615"/>
              <a:gd name="connsiteY48" fmla="*/ 1546680 h 1600474"/>
              <a:gd name="connsiteX49" fmla="*/ 5129812 w 9662615"/>
              <a:gd name="connsiteY49" fmla="*/ 1521277 h 1600474"/>
              <a:gd name="connsiteX50" fmla="*/ 5059484 w 9662615"/>
              <a:gd name="connsiteY50" fmla="*/ 1546802 h 1600474"/>
              <a:gd name="connsiteX51" fmla="*/ 5038524 w 9662615"/>
              <a:gd name="connsiteY51" fmla="*/ 1545675 h 1600474"/>
              <a:gd name="connsiteX52" fmla="*/ 5026564 w 9662615"/>
              <a:gd name="connsiteY52" fmla="*/ 1545376 h 1600474"/>
              <a:gd name="connsiteX53" fmla="*/ 4969433 w 9662615"/>
              <a:gd name="connsiteY53" fmla="*/ 1550865 h 1600474"/>
              <a:gd name="connsiteX54" fmla="*/ 4929254 w 9662615"/>
              <a:gd name="connsiteY54" fmla="*/ 1563452 h 1600474"/>
              <a:gd name="connsiteX55" fmla="*/ 4871726 w 9662615"/>
              <a:gd name="connsiteY55" fmla="*/ 1570584 h 1600474"/>
              <a:gd name="connsiteX56" fmla="*/ 4843267 w 9662615"/>
              <a:gd name="connsiteY56" fmla="*/ 1561459 h 1600474"/>
              <a:gd name="connsiteX57" fmla="*/ 4821058 w 9662615"/>
              <a:gd name="connsiteY57" fmla="*/ 1553078 h 1600474"/>
              <a:gd name="connsiteX58" fmla="*/ 4791466 w 9662615"/>
              <a:gd name="connsiteY58" fmla="*/ 1561324 h 1600474"/>
              <a:gd name="connsiteX59" fmla="*/ 4784247 w 9662615"/>
              <a:gd name="connsiteY59" fmla="*/ 1562342 h 1600474"/>
              <a:gd name="connsiteX60" fmla="*/ 4739309 w 9662615"/>
              <a:gd name="connsiteY60" fmla="*/ 1553948 h 1600474"/>
              <a:gd name="connsiteX61" fmla="*/ 4697562 w 9662615"/>
              <a:gd name="connsiteY61" fmla="*/ 1551206 h 1600474"/>
              <a:gd name="connsiteX62" fmla="*/ 4650737 w 9662615"/>
              <a:gd name="connsiteY62" fmla="*/ 1537381 h 1600474"/>
              <a:gd name="connsiteX63" fmla="*/ 4583150 w 9662615"/>
              <a:gd name="connsiteY63" fmla="*/ 1529064 h 1600474"/>
              <a:gd name="connsiteX64" fmla="*/ 4521734 w 9662615"/>
              <a:gd name="connsiteY64" fmla="*/ 1529359 h 1600474"/>
              <a:gd name="connsiteX65" fmla="*/ 4382398 w 9662615"/>
              <a:gd name="connsiteY65" fmla="*/ 1534108 h 1600474"/>
              <a:gd name="connsiteX66" fmla="*/ 4221826 w 9662615"/>
              <a:gd name="connsiteY66" fmla="*/ 1500972 h 1600474"/>
              <a:gd name="connsiteX67" fmla="*/ 4096601 w 9662615"/>
              <a:gd name="connsiteY67" fmla="*/ 1521563 h 1600474"/>
              <a:gd name="connsiteX68" fmla="*/ 4046172 w 9662615"/>
              <a:gd name="connsiteY68" fmla="*/ 1600474 h 1600474"/>
              <a:gd name="connsiteX69" fmla="*/ 3833906 w 9662615"/>
              <a:gd name="connsiteY69" fmla="*/ 1516637 h 1600474"/>
              <a:gd name="connsiteX70" fmla="*/ 3696258 w 9662615"/>
              <a:gd name="connsiteY70" fmla="*/ 1537563 h 1600474"/>
              <a:gd name="connsiteX71" fmla="*/ 3594070 w 9662615"/>
              <a:gd name="connsiteY71" fmla="*/ 1509422 h 1600474"/>
              <a:gd name="connsiteX72" fmla="*/ 3565233 w 9662615"/>
              <a:gd name="connsiteY72" fmla="*/ 1515122 h 1600474"/>
              <a:gd name="connsiteX73" fmla="*/ 3560267 w 9662615"/>
              <a:gd name="connsiteY73" fmla="*/ 1516288 h 1600474"/>
              <a:gd name="connsiteX74" fmla="*/ 3540258 w 9662615"/>
              <a:gd name="connsiteY74" fmla="*/ 1516976 h 1600474"/>
              <a:gd name="connsiteX75" fmla="*/ 3534780 w 9662615"/>
              <a:gd name="connsiteY75" fmla="*/ 1522141 h 1600474"/>
              <a:gd name="connsiteX76" fmla="*/ 3504783 w 9662615"/>
              <a:gd name="connsiteY76" fmla="*/ 1526739 h 1600474"/>
              <a:gd name="connsiteX77" fmla="*/ 3430805 w 9662615"/>
              <a:gd name="connsiteY77" fmla="*/ 1542521 h 1600474"/>
              <a:gd name="connsiteX78" fmla="*/ 3292707 w 9662615"/>
              <a:gd name="connsiteY78" fmla="*/ 1520490 h 1600474"/>
              <a:gd name="connsiteX79" fmla="*/ 3187872 w 9662615"/>
              <a:gd name="connsiteY79" fmla="*/ 1519991 h 1600474"/>
              <a:gd name="connsiteX80" fmla="*/ 3148026 w 9662615"/>
              <a:gd name="connsiteY80" fmla="*/ 1524777 h 1600474"/>
              <a:gd name="connsiteX81" fmla="*/ 3092394 w 9662615"/>
              <a:gd name="connsiteY81" fmla="*/ 1528115 h 1600474"/>
              <a:gd name="connsiteX82" fmla="*/ 2994200 w 9662615"/>
              <a:gd name="connsiteY82" fmla="*/ 1537857 h 1600474"/>
              <a:gd name="connsiteX83" fmla="*/ 2862301 w 9662615"/>
              <a:gd name="connsiteY83" fmla="*/ 1544250 h 1600474"/>
              <a:gd name="connsiteX84" fmla="*/ 2766335 w 9662615"/>
              <a:gd name="connsiteY84" fmla="*/ 1527662 h 1600474"/>
              <a:gd name="connsiteX85" fmla="*/ 2757836 w 9662615"/>
              <a:gd name="connsiteY85" fmla="*/ 1531371 h 1600474"/>
              <a:gd name="connsiteX86" fmla="*/ 2691555 w 9662615"/>
              <a:gd name="connsiteY86" fmla="*/ 1530283 h 1600474"/>
              <a:gd name="connsiteX87" fmla="*/ 2491676 w 9662615"/>
              <a:gd name="connsiteY87" fmla="*/ 1500859 h 1600474"/>
              <a:gd name="connsiteX88" fmla="*/ 2378036 w 9662615"/>
              <a:gd name="connsiteY88" fmla="*/ 1520645 h 1600474"/>
              <a:gd name="connsiteX89" fmla="*/ 2284269 w 9662615"/>
              <a:gd name="connsiteY89" fmla="*/ 1503068 h 1600474"/>
              <a:gd name="connsiteX90" fmla="*/ 2207104 w 9662615"/>
              <a:gd name="connsiteY90" fmla="*/ 1508888 h 1600474"/>
              <a:gd name="connsiteX91" fmla="*/ 2149226 w 9662615"/>
              <a:gd name="connsiteY91" fmla="*/ 1523409 h 1600474"/>
              <a:gd name="connsiteX92" fmla="*/ 2084783 w 9662615"/>
              <a:gd name="connsiteY92" fmla="*/ 1524245 h 1600474"/>
              <a:gd name="connsiteX93" fmla="*/ 2070075 w 9662615"/>
              <a:gd name="connsiteY93" fmla="*/ 1511285 h 1600474"/>
              <a:gd name="connsiteX94" fmla="*/ 2001057 w 9662615"/>
              <a:gd name="connsiteY94" fmla="*/ 1516449 h 1600474"/>
              <a:gd name="connsiteX95" fmla="*/ 1896330 w 9662615"/>
              <a:gd name="connsiteY95" fmla="*/ 1525725 h 1600474"/>
              <a:gd name="connsiteX96" fmla="*/ 1835994 w 9662615"/>
              <a:gd name="connsiteY96" fmla="*/ 1527678 h 1600474"/>
              <a:gd name="connsiteX97" fmla="*/ 1671119 w 9662615"/>
              <a:gd name="connsiteY97" fmla="*/ 1536701 h 1600474"/>
              <a:gd name="connsiteX98" fmla="*/ 1601337 w 9662615"/>
              <a:gd name="connsiteY98" fmla="*/ 1548552 h 1600474"/>
              <a:gd name="connsiteX99" fmla="*/ 1407755 w 9662615"/>
              <a:gd name="connsiteY99" fmla="*/ 1571444 h 1600474"/>
              <a:gd name="connsiteX100" fmla="*/ 1271994 w 9662615"/>
              <a:gd name="connsiteY100" fmla="*/ 1579471 h 1600474"/>
              <a:gd name="connsiteX101" fmla="*/ 1249226 w 9662615"/>
              <a:gd name="connsiteY101" fmla="*/ 1583140 h 1600474"/>
              <a:gd name="connsiteX102" fmla="*/ 1217719 w 9662615"/>
              <a:gd name="connsiteY102" fmla="*/ 1580863 h 1600474"/>
              <a:gd name="connsiteX103" fmla="*/ 1091432 w 9662615"/>
              <a:gd name="connsiteY103" fmla="*/ 1571003 h 1600474"/>
              <a:gd name="connsiteX104" fmla="*/ 992039 w 9662615"/>
              <a:gd name="connsiteY104" fmla="*/ 1556662 h 1600474"/>
              <a:gd name="connsiteX105" fmla="*/ 868264 w 9662615"/>
              <a:gd name="connsiteY105" fmla="*/ 1566392 h 1600474"/>
              <a:gd name="connsiteX106" fmla="*/ 792765 w 9662615"/>
              <a:gd name="connsiteY106" fmla="*/ 1563102 h 1600474"/>
              <a:gd name="connsiteX107" fmla="*/ 669055 w 9662615"/>
              <a:gd name="connsiteY107" fmla="*/ 1543638 h 1600474"/>
              <a:gd name="connsiteX108" fmla="*/ 506152 w 9662615"/>
              <a:gd name="connsiteY108" fmla="*/ 1549124 h 1600474"/>
              <a:gd name="connsiteX109" fmla="*/ 472797 w 9662615"/>
              <a:gd name="connsiteY109" fmla="*/ 1568904 h 1600474"/>
              <a:gd name="connsiteX110" fmla="*/ 427864 w 9662615"/>
              <a:gd name="connsiteY110" fmla="*/ 1580848 h 1600474"/>
              <a:gd name="connsiteX111" fmla="*/ 408381 w 9662615"/>
              <a:gd name="connsiteY111" fmla="*/ 1552940 h 1600474"/>
              <a:gd name="connsiteX112" fmla="*/ 267163 w 9662615"/>
              <a:gd name="connsiteY112" fmla="*/ 1531913 h 1600474"/>
              <a:gd name="connsiteX113" fmla="*/ 196644 w 9662615"/>
              <a:gd name="connsiteY113" fmla="*/ 1524565 h 1600474"/>
              <a:gd name="connsiteX114" fmla="*/ 86819 w 9662615"/>
              <a:gd name="connsiteY114" fmla="*/ 1519517 h 1600474"/>
              <a:gd name="connsiteX115" fmla="*/ 53369 w 9662615"/>
              <a:gd name="connsiteY115" fmla="*/ 1516853 h 1600474"/>
              <a:gd name="connsiteX116" fmla="*/ 2359 w 9662615"/>
              <a:gd name="connsiteY116" fmla="*/ 1515247 h 1600474"/>
              <a:gd name="connsiteX117" fmla="*/ 0 w 9662615"/>
              <a:gd name="connsiteY117" fmla="*/ 1514932 h 1600474"/>
              <a:gd name="connsiteX118" fmla="*/ 0 w 9662615"/>
              <a:gd name="connsiteY118" fmla="*/ 0 h 1600474"/>
              <a:gd name="connsiteX0" fmla="*/ 0 w 9662615"/>
              <a:gd name="connsiteY0" fmla="*/ 0 h 1679987"/>
              <a:gd name="connsiteX1" fmla="*/ 9662615 w 9662615"/>
              <a:gd name="connsiteY1" fmla="*/ 0 h 1679987"/>
              <a:gd name="connsiteX2" fmla="*/ 9662615 w 9662615"/>
              <a:gd name="connsiteY2" fmla="*/ 1280346 h 1679987"/>
              <a:gd name="connsiteX3" fmla="*/ 9658420 w 9662615"/>
              <a:gd name="connsiteY3" fmla="*/ 1280106 h 1679987"/>
              <a:gd name="connsiteX4" fmla="*/ 9469546 w 9662615"/>
              <a:gd name="connsiteY4" fmla="*/ 1289837 h 1679987"/>
              <a:gd name="connsiteX5" fmla="*/ 9385895 w 9662615"/>
              <a:gd name="connsiteY5" fmla="*/ 1269203 h 1679987"/>
              <a:gd name="connsiteX6" fmla="*/ 9144767 w 9662615"/>
              <a:gd name="connsiteY6" fmla="*/ 1264120 h 1679987"/>
              <a:gd name="connsiteX7" fmla="*/ 8837252 w 9662615"/>
              <a:gd name="connsiteY7" fmla="*/ 1350515 h 1679987"/>
              <a:gd name="connsiteX8" fmla="*/ 8705466 w 9662615"/>
              <a:gd name="connsiteY8" fmla="*/ 1342419 h 1679987"/>
              <a:gd name="connsiteX9" fmla="*/ 8652221 w 9662615"/>
              <a:gd name="connsiteY9" fmla="*/ 1326906 h 1679987"/>
              <a:gd name="connsiteX10" fmla="*/ 8632312 w 9662615"/>
              <a:gd name="connsiteY10" fmla="*/ 1326025 h 1679987"/>
              <a:gd name="connsiteX11" fmla="*/ 8591582 w 9662615"/>
              <a:gd name="connsiteY11" fmla="*/ 1341666 h 1679987"/>
              <a:gd name="connsiteX12" fmla="*/ 8537336 w 9662615"/>
              <a:gd name="connsiteY12" fmla="*/ 1341684 h 1679987"/>
              <a:gd name="connsiteX13" fmla="*/ 8472508 w 9662615"/>
              <a:gd name="connsiteY13" fmla="*/ 1363109 h 1679987"/>
              <a:gd name="connsiteX14" fmla="*/ 8258477 w 9662615"/>
              <a:gd name="connsiteY14" fmla="*/ 1370666 h 1679987"/>
              <a:gd name="connsiteX15" fmla="*/ 8197961 w 9662615"/>
              <a:gd name="connsiteY15" fmla="*/ 1392804 h 1679987"/>
              <a:gd name="connsiteX16" fmla="*/ 8171196 w 9662615"/>
              <a:gd name="connsiteY16" fmla="*/ 1397216 h 1679987"/>
              <a:gd name="connsiteX17" fmla="*/ 8127667 w 9662615"/>
              <a:gd name="connsiteY17" fmla="*/ 1418254 h 1679987"/>
              <a:gd name="connsiteX18" fmla="*/ 7974579 w 9662615"/>
              <a:gd name="connsiteY18" fmla="*/ 1383439 h 1679987"/>
              <a:gd name="connsiteX19" fmla="*/ 7768351 w 9662615"/>
              <a:gd name="connsiteY19" fmla="*/ 1395051 h 1679987"/>
              <a:gd name="connsiteX20" fmla="*/ 7635985 w 9662615"/>
              <a:gd name="connsiteY20" fmla="*/ 1386363 h 1679987"/>
              <a:gd name="connsiteX21" fmla="*/ 7466069 w 9662615"/>
              <a:gd name="connsiteY21" fmla="*/ 1377654 h 1679987"/>
              <a:gd name="connsiteX22" fmla="*/ 7355642 w 9662615"/>
              <a:gd name="connsiteY22" fmla="*/ 1407761 h 1679987"/>
              <a:gd name="connsiteX23" fmla="*/ 7151610 w 9662615"/>
              <a:gd name="connsiteY23" fmla="*/ 1397856 h 1679987"/>
              <a:gd name="connsiteX24" fmla="*/ 7082147 w 9662615"/>
              <a:gd name="connsiteY24" fmla="*/ 1406113 h 1679987"/>
              <a:gd name="connsiteX25" fmla="*/ 7014958 w 9662615"/>
              <a:gd name="connsiteY25" fmla="*/ 1396883 h 1679987"/>
              <a:gd name="connsiteX26" fmla="*/ 6907567 w 9662615"/>
              <a:gd name="connsiteY26" fmla="*/ 1419149 h 1679987"/>
              <a:gd name="connsiteX27" fmla="*/ 6748428 w 9662615"/>
              <a:gd name="connsiteY27" fmla="*/ 1420308 h 1679987"/>
              <a:gd name="connsiteX28" fmla="*/ 6654257 w 9662615"/>
              <a:gd name="connsiteY28" fmla="*/ 1424143 h 1679987"/>
              <a:gd name="connsiteX29" fmla="*/ 6620123 w 9662615"/>
              <a:gd name="connsiteY29" fmla="*/ 1430535 h 1679987"/>
              <a:gd name="connsiteX30" fmla="*/ 6571355 w 9662615"/>
              <a:gd name="connsiteY30" fmla="*/ 1436144 h 1679987"/>
              <a:gd name="connsiteX31" fmla="*/ 6486557 w 9662615"/>
              <a:gd name="connsiteY31" fmla="*/ 1449861 h 1679987"/>
              <a:gd name="connsiteX32" fmla="*/ 6370419 w 9662615"/>
              <a:gd name="connsiteY32" fmla="*/ 1461649 h 1679987"/>
              <a:gd name="connsiteX33" fmla="*/ 6278839 w 9662615"/>
              <a:gd name="connsiteY33" fmla="*/ 1449160 h 1679987"/>
              <a:gd name="connsiteX34" fmla="*/ 6272455 w 9662615"/>
              <a:gd name="connsiteY34" fmla="*/ 1453191 h 1679987"/>
              <a:gd name="connsiteX35" fmla="*/ 6212659 w 9662615"/>
              <a:gd name="connsiteY35" fmla="*/ 1454850 h 1679987"/>
              <a:gd name="connsiteX36" fmla="*/ 6069317 w 9662615"/>
              <a:gd name="connsiteY36" fmla="*/ 1445838 h 1679987"/>
              <a:gd name="connsiteX37" fmla="*/ 5878477 w 9662615"/>
              <a:gd name="connsiteY37" fmla="*/ 1439180 h 1679987"/>
              <a:gd name="connsiteX38" fmla="*/ 5838387 w 9662615"/>
              <a:gd name="connsiteY38" fmla="*/ 1444679 h 1679987"/>
              <a:gd name="connsiteX39" fmla="*/ 5771136 w 9662615"/>
              <a:gd name="connsiteY39" fmla="*/ 1453639 h 1679987"/>
              <a:gd name="connsiteX40" fmla="*/ 5724081 w 9662615"/>
              <a:gd name="connsiteY40" fmla="*/ 1470431 h 1679987"/>
              <a:gd name="connsiteX41" fmla="*/ 5666577 w 9662615"/>
              <a:gd name="connsiteY41" fmla="*/ 1473921 h 1679987"/>
              <a:gd name="connsiteX42" fmla="*/ 5649068 w 9662615"/>
              <a:gd name="connsiteY42" fmla="*/ 1461676 h 1679987"/>
              <a:gd name="connsiteX43" fmla="*/ 5588902 w 9662615"/>
              <a:gd name="connsiteY43" fmla="*/ 1469647 h 1679987"/>
              <a:gd name="connsiteX44" fmla="*/ 5498090 w 9662615"/>
              <a:gd name="connsiteY44" fmla="*/ 1483173 h 1679987"/>
              <a:gd name="connsiteX45" fmla="*/ 5444641 w 9662615"/>
              <a:gd name="connsiteY45" fmla="*/ 1487602 h 1679987"/>
              <a:gd name="connsiteX46" fmla="*/ 5299812 w 9662615"/>
              <a:gd name="connsiteY46" fmla="*/ 1503362 h 1679987"/>
              <a:gd name="connsiteX47" fmla="*/ 5213947 w 9662615"/>
              <a:gd name="connsiteY47" fmla="*/ 1516637 h 1679987"/>
              <a:gd name="connsiteX48" fmla="*/ 5090342 w 9662615"/>
              <a:gd name="connsiteY48" fmla="*/ 1546680 h 1679987"/>
              <a:gd name="connsiteX49" fmla="*/ 5129812 w 9662615"/>
              <a:gd name="connsiteY49" fmla="*/ 1521277 h 1679987"/>
              <a:gd name="connsiteX50" fmla="*/ 5059484 w 9662615"/>
              <a:gd name="connsiteY50" fmla="*/ 1546802 h 1679987"/>
              <a:gd name="connsiteX51" fmla="*/ 5038524 w 9662615"/>
              <a:gd name="connsiteY51" fmla="*/ 1545675 h 1679987"/>
              <a:gd name="connsiteX52" fmla="*/ 5026564 w 9662615"/>
              <a:gd name="connsiteY52" fmla="*/ 1545376 h 1679987"/>
              <a:gd name="connsiteX53" fmla="*/ 4969433 w 9662615"/>
              <a:gd name="connsiteY53" fmla="*/ 1550865 h 1679987"/>
              <a:gd name="connsiteX54" fmla="*/ 4929254 w 9662615"/>
              <a:gd name="connsiteY54" fmla="*/ 1563452 h 1679987"/>
              <a:gd name="connsiteX55" fmla="*/ 4871726 w 9662615"/>
              <a:gd name="connsiteY55" fmla="*/ 1570584 h 1679987"/>
              <a:gd name="connsiteX56" fmla="*/ 4843267 w 9662615"/>
              <a:gd name="connsiteY56" fmla="*/ 1561459 h 1679987"/>
              <a:gd name="connsiteX57" fmla="*/ 4821058 w 9662615"/>
              <a:gd name="connsiteY57" fmla="*/ 1553078 h 1679987"/>
              <a:gd name="connsiteX58" fmla="*/ 4791466 w 9662615"/>
              <a:gd name="connsiteY58" fmla="*/ 1561324 h 1679987"/>
              <a:gd name="connsiteX59" fmla="*/ 4784247 w 9662615"/>
              <a:gd name="connsiteY59" fmla="*/ 1562342 h 1679987"/>
              <a:gd name="connsiteX60" fmla="*/ 4739309 w 9662615"/>
              <a:gd name="connsiteY60" fmla="*/ 1553948 h 1679987"/>
              <a:gd name="connsiteX61" fmla="*/ 4697562 w 9662615"/>
              <a:gd name="connsiteY61" fmla="*/ 1551206 h 1679987"/>
              <a:gd name="connsiteX62" fmla="*/ 4650737 w 9662615"/>
              <a:gd name="connsiteY62" fmla="*/ 1537381 h 1679987"/>
              <a:gd name="connsiteX63" fmla="*/ 4583150 w 9662615"/>
              <a:gd name="connsiteY63" fmla="*/ 1529064 h 1679987"/>
              <a:gd name="connsiteX64" fmla="*/ 4521734 w 9662615"/>
              <a:gd name="connsiteY64" fmla="*/ 1529359 h 1679987"/>
              <a:gd name="connsiteX65" fmla="*/ 4382398 w 9662615"/>
              <a:gd name="connsiteY65" fmla="*/ 1534108 h 1679987"/>
              <a:gd name="connsiteX66" fmla="*/ 4221826 w 9662615"/>
              <a:gd name="connsiteY66" fmla="*/ 1500972 h 1679987"/>
              <a:gd name="connsiteX67" fmla="*/ 4096601 w 9662615"/>
              <a:gd name="connsiteY67" fmla="*/ 1521563 h 1679987"/>
              <a:gd name="connsiteX68" fmla="*/ 3879195 w 9662615"/>
              <a:gd name="connsiteY68" fmla="*/ 1679987 h 1679987"/>
              <a:gd name="connsiteX69" fmla="*/ 3833906 w 9662615"/>
              <a:gd name="connsiteY69" fmla="*/ 1516637 h 1679987"/>
              <a:gd name="connsiteX70" fmla="*/ 3696258 w 9662615"/>
              <a:gd name="connsiteY70" fmla="*/ 1537563 h 1679987"/>
              <a:gd name="connsiteX71" fmla="*/ 3594070 w 9662615"/>
              <a:gd name="connsiteY71" fmla="*/ 1509422 h 1679987"/>
              <a:gd name="connsiteX72" fmla="*/ 3565233 w 9662615"/>
              <a:gd name="connsiteY72" fmla="*/ 1515122 h 1679987"/>
              <a:gd name="connsiteX73" fmla="*/ 3560267 w 9662615"/>
              <a:gd name="connsiteY73" fmla="*/ 1516288 h 1679987"/>
              <a:gd name="connsiteX74" fmla="*/ 3540258 w 9662615"/>
              <a:gd name="connsiteY74" fmla="*/ 1516976 h 1679987"/>
              <a:gd name="connsiteX75" fmla="*/ 3534780 w 9662615"/>
              <a:gd name="connsiteY75" fmla="*/ 1522141 h 1679987"/>
              <a:gd name="connsiteX76" fmla="*/ 3504783 w 9662615"/>
              <a:gd name="connsiteY76" fmla="*/ 1526739 h 1679987"/>
              <a:gd name="connsiteX77" fmla="*/ 3430805 w 9662615"/>
              <a:gd name="connsiteY77" fmla="*/ 1542521 h 1679987"/>
              <a:gd name="connsiteX78" fmla="*/ 3292707 w 9662615"/>
              <a:gd name="connsiteY78" fmla="*/ 1520490 h 1679987"/>
              <a:gd name="connsiteX79" fmla="*/ 3187872 w 9662615"/>
              <a:gd name="connsiteY79" fmla="*/ 1519991 h 1679987"/>
              <a:gd name="connsiteX80" fmla="*/ 3148026 w 9662615"/>
              <a:gd name="connsiteY80" fmla="*/ 1524777 h 1679987"/>
              <a:gd name="connsiteX81" fmla="*/ 3092394 w 9662615"/>
              <a:gd name="connsiteY81" fmla="*/ 1528115 h 1679987"/>
              <a:gd name="connsiteX82" fmla="*/ 2994200 w 9662615"/>
              <a:gd name="connsiteY82" fmla="*/ 1537857 h 1679987"/>
              <a:gd name="connsiteX83" fmla="*/ 2862301 w 9662615"/>
              <a:gd name="connsiteY83" fmla="*/ 1544250 h 1679987"/>
              <a:gd name="connsiteX84" fmla="*/ 2766335 w 9662615"/>
              <a:gd name="connsiteY84" fmla="*/ 1527662 h 1679987"/>
              <a:gd name="connsiteX85" fmla="*/ 2757836 w 9662615"/>
              <a:gd name="connsiteY85" fmla="*/ 1531371 h 1679987"/>
              <a:gd name="connsiteX86" fmla="*/ 2691555 w 9662615"/>
              <a:gd name="connsiteY86" fmla="*/ 1530283 h 1679987"/>
              <a:gd name="connsiteX87" fmla="*/ 2491676 w 9662615"/>
              <a:gd name="connsiteY87" fmla="*/ 1500859 h 1679987"/>
              <a:gd name="connsiteX88" fmla="*/ 2378036 w 9662615"/>
              <a:gd name="connsiteY88" fmla="*/ 1520645 h 1679987"/>
              <a:gd name="connsiteX89" fmla="*/ 2284269 w 9662615"/>
              <a:gd name="connsiteY89" fmla="*/ 1503068 h 1679987"/>
              <a:gd name="connsiteX90" fmla="*/ 2207104 w 9662615"/>
              <a:gd name="connsiteY90" fmla="*/ 1508888 h 1679987"/>
              <a:gd name="connsiteX91" fmla="*/ 2149226 w 9662615"/>
              <a:gd name="connsiteY91" fmla="*/ 1523409 h 1679987"/>
              <a:gd name="connsiteX92" fmla="*/ 2084783 w 9662615"/>
              <a:gd name="connsiteY92" fmla="*/ 1524245 h 1679987"/>
              <a:gd name="connsiteX93" fmla="*/ 2070075 w 9662615"/>
              <a:gd name="connsiteY93" fmla="*/ 1511285 h 1679987"/>
              <a:gd name="connsiteX94" fmla="*/ 2001057 w 9662615"/>
              <a:gd name="connsiteY94" fmla="*/ 1516449 h 1679987"/>
              <a:gd name="connsiteX95" fmla="*/ 1896330 w 9662615"/>
              <a:gd name="connsiteY95" fmla="*/ 1525725 h 1679987"/>
              <a:gd name="connsiteX96" fmla="*/ 1835994 w 9662615"/>
              <a:gd name="connsiteY96" fmla="*/ 1527678 h 1679987"/>
              <a:gd name="connsiteX97" fmla="*/ 1671119 w 9662615"/>
              <a:gd name="connsiteY97" fmla="*/ 1536701 h 1679987"/>
              <a:gd name="connsiteX98" fmla="*/ 1601337 w 9662615"/>
              <a:gd name="connsiteY98" fmla="*/ 1548552 h 1679987"/>
              <a:gd name="connsiteX99" fmla="*/ 1407755 w 9662615"/>
              <a:gd name="connsiteY99" fmla="*/ 1571444 h 1679987"/>
              <a:gd name="connsiteX100" fmla="*/ 1271994 w 9662615"/>
              <a:gd name="connsiteY100" fmla="*/ 1579471 h 1679987"/>
              <a:gd name="connsiteX101" fmla="*/ 1249226 w 9662615"/>
              <a:gd name="connsiteY101" fmla="*/ 1583140 h 1679987"/>
              <a:gd name="connsiteX102" fmla="*/ 1217719 w 9662615"/>
              <a:gd name="connsiteY102" fmla="*/ 1580863 h 1679987"/>
              <a:gd name="connsiteX103" fmla="*/ 1091432 w 9662615"/>
              <a:gd name="connsiteY103" fmla="*/ 1571003 h 1679987"/>
              <a:gd name="connsiteX104" fmla="*/ 992039 w 9662615"/>
              <a:gd name="connsiteY104" fmla="*/ 1556662 h 1679987"/>
              <a:gd name="connsiteX105" fmla="*/ 868264 w 9662615"/>
              <a:gd name="connsiteY105" fmla="*/ 1566392 h 1679987"/>
              <a:gd name="connsiteX106" fmla="*/ 792765 w 9662615"/>
              <a:gd name="connsiteY106" fmla="*/ 1563102 h 1679987"/>
              <a:gd name="connsiteX107" fmla="*/ 669055 w 9662615"/>
              <a:gd name="connsiteY107" fmla="*/ 1543638 h 1679987"/>
              <a:gd name="connsiteX108" fmla="*/ 506152 w 9662615"/>
              <a:gd name="connsiteY108" fmla="*/ 1549124 h 1679987"/>
              <a:gd name="connsiteX109" fmla="*/ 472797 w 9662615"/>
              <a:gd name="connsiteY109" fmla="*/ 1568904 h 1679987"/>
              <a:gd name="connsiteX110" fmla="*/ 427864 w 9662615"/>
              <a:gd name="connsiteY110" fmla="*/ 1580848 h 1679987"/>
              <a:gd name="connsiteX111" fmla="*/ 408381 w 9662615"/>
              <a:gd name="connsiteY111" fmla="*/ 1552940 h 1679987"/>
              <a:gd name="connsiteX112" fmla="*/ 267163 w 9662615"/>
              <a:gd name="connsiteY112" fmla="*/ 1531913 h 1679987"/>
              <a:gd name="connsiteX113" fmla="*/ 196644 w 9662615"/>
              <a:gd name="connsiteY113" fmla="*/ 1524565 h 1679987"/>
              <a:gd name="connsiteX114" fmla="*/ 86819 w 9662615"/>
              <a:gd name="connsiteY114" fmla="*/ 1519517 h 1679987"/>
              <a:gd name="connsiteX115" fmla="*/ 53369 w 9662615"/>
              <a:gd name="connsiteY115" fmla="*/ 1516853 h 1679987"/>
              <a:gd name="connsiteX116" fmla="*/ 2359 w 9662615"/>
              <a:gd name="connsiteY116" fmla="*/ 1515247 h 1679987"/>
              <a:gd name="connsiteX117" fmla="*/ 0 w 9662615"/>
              <a:gd name="connsiteY117" fmla="*/ 1514932 h 1679987"/>
              <a:gd name="connsiteX118" fmla="*/ 0 w 9662615"/>
              <a:gd name="connsiteY118" fmla="*/ 0 h 1679987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723719"/>
              <a:gd name="connsiteX1" fmla="*/ 9662615 w 9662615"/>
              <a:gd name="connsiteY1" fmla="*/ 0 h 1723719"/>
              <a:gd name="connsiteX2" fmla="*/ 9662615 w 9662615"/>
              <a:gd name="connsiteY2" fmla="*/ 1280346 h 1723719"/>
              <a:gd name="connsiteX3" fmla="*/ 9658420 w 9662615"/>
              <a:gd name="connsiteY3" fmla="*/ 1280106 h 1723719"/>
              <a:gd name="connsiteX4" fmla="*/ 9469546 w 9662615"/>
              <a:gd name="connsiteY4" fmla="*/ 1289837 h 1723719"/>
              <a:gd name="connsiteX5" fmla="*/ 9385895 w 9662615"/>
              <a:gd name="connsiteY5" fmla="*/ 1269203 h 1723719"/>
              <a:gd name="connsiteX6" fmla="*/ 9144767 w 9662615"/>
              <a:gd name="connsiteY6" fmla="*/ 1264120 h 1723719"/>
              <a:gd name="connsiteX7" fmla="*/ 8837252 w 9662615"/>
              <a:gd name="connsiteY7" fmla="*/ 1350515 h 1723719"/>
              <a:gd name="connsiteX8" fmla="*/ 8705466 w 9662615"/>
              <a:gd name="connsiteY8" fmla="*/ 1342419 h 1723719"/>
              <a:gd name="connsiteX9" fmla="*/ 8652221 w 9662615"/>
              <a:gd name="connsiteY9" fmla="*/ 1326906 h 1723719"/>
              <a:gd name="connsiteX10" fmla="*/ 8632312 w 9662615"/>
              <a:gd name="connsiteY10" fmla="*/ 1326025 h 1723719"/>
              <a:gd name="connsiteX11" fmla="*/ 8591582 w 9662615"/>
              <a:gd name="connsiteY11" fmla="*/ 1341666 h 1723719"/>
              <a:gd name="connsiteX12" fmla="*/ 8537336 w 9662615"/>
              <a:gd name="connsiteY12" fmla="*/ 1341684 h 1723719"/>
              <a:gd name="connsiteX13" fmla="*/ 8472508 w 9662615"/>
              <a:gd name="connsiteY13" fmla="*/ 1363109 h 1723719"/>
              <a:gd name="connsiteX14" fmla="*/ 8258477 w 9662615"/>
              <a:gd name="connsiteY14" fmla="*/ 1370666 h 1723719"/>
              <a:gd name="connsiteX15" fmla="*/ 8197961 w 9662615"/>
              <a:gd name="connsiteY15" fmla="*/ 1392804 h 1723719"/>
              <a:gd name="connsiteX16" fmla="*/ 8171196 w 9662615"/>
              <a:gd name="connsiteY16" fmla="*/ 1397216 h 1723719"/>
              <a:gd name="connsiteX17" fmla="*/ 8127667 w 9662615"/>
              <a:gd name="connsiteY17" fmla="*/ 1418254 h 1723719"/>
              <a:gd name="connsiteX18" fmla="*/ 7974579 w 9662615"/>
              <a:gd name="connsiteY18" fmla="*/ 1383439 h 1723719"/>
              <a:gd name="connsiteX19" fmla="*/ 7768351 w 9662615"/>
              <a:gd name="connsiteY19" fmla="*/ 1395051 h 1723719"/>
              <a:gd name="connsiteX20" fmla="*/ 7635985 w 9662615"/>
              <a:gd name="connsiteY20" fmla="*/ 1386363 h 1723719"/>
              <a:gd name="connsiteX21" fmla="*/ 7466069 w 9662615"/>
              <a:gd name="connsiteY21" fmla="*/ 1377654 h 1723719"/>
              <a:gd name="connsiteX22" fmla="*/ 7355642 w 9662615"/>
              <a:gd name="connsiteY22" fmla="*/ 1407761 h 1723719"/>
              <a:gd name="connsiteX23" fmla="*/ 7151610 w 9662615"/>
              <a:gd name="connsiteY23" fmla="*/ 1397856 h 1723719"/>
              <a:gd name="connsiteX24" fmla="*/ 7082147 w 9662615"/>
              <a:gd name="connsiteY24" fmla="*/ 1406113 h 1723719"/>
              <a:gd name="connsiteX25" fmla="*/ 7014958 w 9662615"/>
              <a:gd name="connsiteY25" fmla="*/ 1396883 h 1723719"/>
              <a:gd name="connsiteX26" fmla="*/ 6907567 w 9662615"/>
              <a:gd name="connsiteY26" fmla="*/ 1419149 h 1723719"/>
              <a:gd name="connsiteX27" fmla="*/ 6748428 w 9662615"/>
              <a:gd name="connsiteY27" fmla="*/ 1420308 h 1723719"/>
              <a:gd name="connsiteX28" fmla="*/ 6654257 w 9662615"/>
              <a:gd name="connsiteY28" fmla="*/ 1424143 h 1723719"/>
              <a:gd name="connsiteX29" fmla="*/ 6620123 w 9662615"/>
              <a:gd name="connsiteY29" fmla="*/ 1430535 h 1723719"/>
              <a:gd name="connsiteX30" fmla="*/ 6571355 w 9662615"/>
              <a:gd name="connsiteY30" fmla="*/ 1436144 h 1723719"/>
              <a:gd name="connsiteX31" fmla="*/ 6486557 w 9662615"/>
              <a:gd name="connsiteY31" fmla="*/ 1449861 h 1723719"/>
              <a:gd name="connsiteX32" fmla="*/ 6370419 w 9662615"/>
              <a:gd name="connsiteY32" fmla="*/ 1461649 h 1723719"/>
              <a:gd name="connsiteX33" fmla="*/ 6278839 w 9662615"/>
              <a:gd name="connsiteY33" fmla="*/ 1449160 h 1723719"/>
              <a:gd name="connsiteX34" fmla="*/ 6272455 w 9662615"/>
              <a:gd name="connsiteY34" fmla="*/ 1453191 h 1723719"/>
              <a:gd name="connsiteX35" fmla="*/ 6212659 w 9662615"/>
              <a:gd name="connsiteY35" fmla="*/ 1454850 h 1723719"/>
              <a:gd name="connsiteX36" fmla="*/ 6069317 w 9662615"/>
              <a:gd name="connsiteY36" fmla="*/ 1445838 h 1723719"/>
              <a:gd name="connsiteX37" fmla="*/ 5878477 w 9662615"/>
              <a:gd name="connsiteY37" fmla="*/ 1439180 h 1723719"/>
              <a:gd name="connsiteX38" fmla="*/ 5838387 w 9662615"/>
              <a:gd name="connsiteY38" fmla="*/ 1444679 h 1723719"/>
              <a:gd name="connsiteX39" fmla="*/ 5771136 w 9662615"/>
              <a:gd name="connsiteY39" fmla="*/ 1453639 h 1723719"/>
              <a:gd name="connsiteX40" fmla="*/ 5724081 w 9662615"/>
              <a:gd name="connsiteY40" fmla="*/ 1470431 h 1723719"/>
              <a:gd name="connsiteX41" fmla="*/ 5666577 w 9662615"/>
              <a:gd name="connsiteY41" fmla="*/ 1473921 h 1723719"/>
              <a:gd name="connsiteX42" fmla="*/ 5649068 w 9662615"/>
              <a:gd name="connsiteY42" fmla="*/ 1461676 h 1723719"/>
              <a:gd name="connsiteX43" fmla="*/ 5588902 w 9662615"/>
              <a:gd name="connsiteY43" fmla="*/ 1469647 h 1723719"/>
              <a:gd name="connsiteX44" fmla="*/ 5498090 w 9662615"/>
              <a:gd name="connsiteY44" fmla="*/ 1483173 h 1723719"/>
              <a:gd name="connsiteX45" fmla="*/ 5444641 w 9662615"/>
              <a:gd name="connsiteY45" fmla="*/ 1487602 h 1723719"/>
              <a:gd name="connsiteX46" fmla="*/ 5299812 w 9662615"/>
              <a:gd name="connsiteY46" fmla="*/ 1503362 h 1723719"/>
              <a:gd name="connsiteX47" fmla="*/ 5213947 w 9662615"/>
              <a:gd name="connsiteY47" fmla="*/ 1516637 h 1723719"/>
              <a:gd name="connsiteX48" fmla="*/ 5090342 w 9662615"/>
              <a:gd name="connsiteY48" fmla="*/ 1546680 h 1723719"/>
              <a:gd name="connsiteX49" fmla="*/ 5129812 w 9662615"/>
              <a:gd name="connsiteY49" fmla="*/ 1521277 h 1723719"/>
              <a:gd name="connsiteX50" fmla="*/ 5059484 w 9662615"/>
              <a:gd name="connsiteY50" fmla="*/ 1546802 h 1723719"/>
              <a:gd name="connsiteX51" fmla="*/ 5038524 w 9662615"/>
              <a:gd name="connsiteY51" fmla="*/ 1545675 h 1723719"/>
              <a:gd name="connsiteX52" fmla="*/ 5026564 w 9662615"/>
              <a:gd name="connsiteY52" fmla="*/ 1545376 h 1723719"/>
              <a:gd name="connsiteX53" fmla="*/ 4969433 w 9662615"/>
              <a:gd name="connsiteY53" fmla="*/ 1550865 h 1723719"/>
              <a:gd name="connsiteX54" fmla="*/ 4929254 w 9662615"/>
              <a:gd name="connsiteY54" fmla="*/ 1563452 h 1723719"/>
              <a:gd name="connsiteX55" fmla="*/ 4871726 w 9662615"/>
              <a:gd name="connsiteY55" fmla="*/ 1570584 h 1723719"/>
              <a:gd name="connsiteX56" fmla="*/ 4843267 w 9662615"/>
              <a:gd name="connsiteY56" fmla="*/ 1561459 h 1723719"/>
              <a:gd name="connsiteX57" fmla="*/ 4821058 w 9662615"/>
              <a:gd name="connsiteY57" fmla="*/ 1553078 h 1723719"/>
              <a:gd name="connsiteX58" fmla="*/ 4791466 w 9662615"/>
              <a:gd name="connsiteY58" fmla="*/ 1561324 h 1723719"/>
              <a:gd name="connsiteX59" fmla="*/ 4784247 w 9662615"/>
              <a:gd name="connsiteY59" fmla="*/ 1562342 h 1723719"/>
              <a:gd name="connsiteX60" fmla="*/ 4739309 w 9662615"/>
              <a:gd name="connsiteY60" fmla="*/ 1553948 h 1723719"/>
              <a:gd name="connsiteX61" fmla="*/ 4697562 w 9662615"/>
              <a:gd name="connsiteY61" fmla="*/ 1551206 h 1723719"/>
              <a:gd name="connsiteX62" fmla="*/ 4650737 w 9662615"/>
              <a:gd name="connsiteY62" fmla="*/ 1537381 h 1723719"/>
              <a:gd name="connsiteX63" fmla="*/ 4583150 w 9662615"/>
              <a:gd name="connsiteY63" fmla="*/ 1529064 h 1723719"/>
              <a:gd name="connsiteX64" fmla="*/ 4521734 w 9662615"/>
              <a:gd name="connsiteY64" fmla="*/ 1529359 h 1723719"/>
              <a:gd name="connsiteX65" fmla="*/ 4382398 w 9662615"/>
              <a:gd name="connsiteY65" fmla="*/ 1534108 h 1723719"/>
              <a:gd name="connsiteX66" fmla="*/ 4221826 w 9662615"/>
              <a:gd name="connsiteY66" fmla="*/ 1500972 h 1723719"/>
              <a:gd name="connsiteX67" fmla="*/ 4096601 w 9662615"/>
              <a:gd name="connsiteY67" fmla="*/ 1521563 h 1723719"/>
              <a:gd name="connsiteX68" fmla="*/ 3970635 w 9662615"/>
              <a:gd name="connsiteY68" fmla="*/ 1723719 h 1723719"/>
              <a:gd name="connsiteX69" fmla="*/ 3833906 w 9662615"/>
              <a:gd name="connsiteY69" fmla="*/ 1516637 h 1723719"/>
              <a:gd name="connsiteX70" fmla="*/ 3696258 w 9662615"/>
              <a:gd name="connsiteY70" fmla="*/ 1537563 h 1723719"/>
              <a:gd name="connsiteX71" fmla="*/ 3594070 w 9662615"/>
              <a:gd name="connsiteY71" fmla="*/ 1509422 h 1723719"/>
              <a:gd name="connsiteX72" fmla="*/ 3565233 w 9662615"/>
              <a:gd name="connsiteY72" fmla="*/ 1515122 h 1723719"/>
              <a:gd name="connsiteX73" fmla="*/ 3560267 w 9662615"/>
              <a:gd name="connsiteY73" fmla="*/ 1516288 h 1723719"/>
              <a:gd name="connsiteX74" fmla="*/ 3540258 w 9662615"/>
              <a:gd name="connsiteY74" fmla="*/ 1516976 h 1723719"/>
              <a:gd name="connsiteX75" fmla="*/ 3534780 w 9662615"/>
              <a:gd name="connsiteY75" fmla="*/ 1522141 h 1723719"/>
              <a:gd name="connsiteX76" fmla="*/ 3504783 w 9662615"/>
              <a:gd name="connsiteY76" fmla="*/ 1526739 h 1723719"/>
              <a:gd name="connsiteX77" fmla="*/ 3430805 w 9662615"/>
              <a:gd name="connsiteY77" fmla="*/ 1542521 h 1723719"/>
              <a:gd name="connsiteX78" fmla="*/ 3292707 w 9662615"/>
              <a:gd name="connsiteY78" fmla="*/ 1520490 h 1723719"/>
              <a:gd name="connsiteX79" fmla="*/ 3187872 w 9662615"/>
              <a:gd name="connsiteY79" fmla="*/ 1519991 h 1723719"/>
              <a:gd name="connsiteX80" fmla="*/ 3148026 w 9662615"/>
              <a:gd name="connsiteY80" fmla="*/ 1524777 h 1723719"/>
              <a:gd name="connsiteX81" fmla="*/ 3092394 w 9662615"/>
              <a:gd name="connsiteY81" fmla="*/ 1528115 h 1723719"/>
              <a:gd name="connsiteX82" fmla="*/ 2994200 w 9662615"/>
              <a:gd name="connsiteY82" fmla="*/ 1537857 h 1723719"/>
              <a:gd name="connsiteX83" fmla="*/ 2862301 w 9662615"/>
              <a:gd name="connsiteY83" fmla="*/ 1544250 h 1723719"/>
              <a:gd name="connsiteX84" fmla="*/ 2766335 w 9662615"/>
              <a:gd name="connsiteY84" fmla="*/ 1527662 h 1723719"/>
              <a:gd name="connsiteX85" fmla="*/ 2757836 w 9662615"/>
              <a:gd name="connsiteY85" fmla="*/ 1531371 h 1723719"/>
              <a:gd name="connsiteX86" fmla="*/ 2691555 w 9662615"/>
              <a:gd name="connsiteY86" fmla="*/ 1530283 h 1723719"/>
              <a:gd name="connsiteX87" fmla="*/ 2491676 w 9662615"/>
              <a:gd name="connsiteY87" fmla="*/ 1500859 h 1723719"/>
              <a:gd name="connsiteX88" fmla="*/ 2378036 w 9662615"/>
              <a:gd name="connsiteY88" fmla="*/ 1520645 h 1723719"/>
              <a:gd name="connsiteX89" fmla="*/ 2284269 w 9662615"/>
              <a:gd name="connsiteY89" fmla="*/ 1503068 h 1723719"/>
              <a:gd name="connsiteX90" fmla="*/ 2207104 w 9662615"/>
              <a:gd name="connsiteY90" fmla="*/ 1508888 h 1723719"/>
              <a:gd name="connsiteX91" fmla="*/ 2149226 w 9662615"/>
              <a:gd name="connsiteY91" fmla="*/ 1523409 h 1723719"/>
              <a:gd name="connsiteX92" fmla="*/ 2084783 w 9662615"/>
              <a:gd name="connsiteY92" fmla="*/ 1524245 h 1723719"/>
              <a:gd name="connsiteX93" fmla="*/ 2070075 w 9662615"/>
              <a:gd name="connsiteY93" fmla="*/ 1511285 h 1723719"/>
              <a:gd name="connsiteX94" fmla="*/ 2001057 w 9662615"/>
              <a:gd name="connsiteY94" fmla="*/ 1516449 h 1723719"/>
              <a:gd name="connsiteX95" fmla="*/ 1896330 w 9662615"/>
              <a:gd name="connsiteY95" fmla="*/ 1525725 h 1723719"/>
              <a:gd name="connsiteX96" fmla="*/ 1835994 w 9662615"/>
              <a:gd name="connsiteY96" fmla="*/ 1527678 h 1723719"/>
              <a:gd name="connsiteX97" fmla="*/ 1671119 w 9662615"/>
              <a:gd name="connsiteY97" fmla="*/ 1536701 h 1723719"/>
              <a:gd name="connsiteX98" fmla="*/ 1601337 w 9662615"/>
              <a:gd name="connsiteY98" fmla="*/ 1548552 h 1723719"/>
              <a:gd name="connsiteX99" fmla="*/ 1407755 w 9662615"/>
              <a:gd name="connsiteY99" fmla="*/ 1571444 h 1723719"/>
              <a:gd name="connsiteX100" fmla="*/ 1271994 w 9662615"/>
              <a:gd name="connsiteY100" fmla="*/ 1579471 h 1723719"/>
              <a:gd name="connsiteX101" fmla="*/ 1249226 w 9662615"/>
              <a:gd name="connsiteY101" fmla="*/ 1583140 h 1723719"/>
              <a:gd name="connsiteX102" fmla="*/ 1217719 w 9662615"/>
              <a:gd name="connsiteY102" fmla="*/ 1580863 h 1723719"/>
              <a:gd name="connsiteX103" fmla="*/ 1091432 w 9662615"/>
              <a:gd name="connsiteY103" fmla="*/ 1571003 h 1723719"/>
              <a:gd name="connsiteX104" fmla="*/ 992039 w 9662615"/>
              <a:gd name="connsiteY104" fmla="*/ 1556662 h 1723719"/>
              <a:gd name="connsiteX105" fmla="*/ 868264 w 9662615"/>
              <a:gd name="connsiteY105" fmla="*/ 1566392 h 1723719"/>
              <a:gd name="connsiteX106" fmla="*/ 792765 w 9662615"/>
              <a:gd name="connsiteY106" fmla="*/ 1563102 h 1723719"/>
              <a:gd name="connsiteX107" fmla="*/ 669055 w 9662615"/>
              <a:gd name="connsiteY107" fmla="*/ 1543638 h 1723719"/>
              <a:gd name="connsiteX108" fmla="*/ 506152 w 9662615"/>
              <a:gd name="connsiteY108" fmla="*/ 1549124 h 1723719"/>
              <a:gd name="connsiteX109" fmla="*/ 472797 w 9662615"/>
              <a:gd name="connsiteY109" fmla="*/ 1568904 h 1723719"/>
              <a:gd name="connsiteX110" fmla="*/ 427864 w 9662615"/>
              <a:gd name="connsiteY110" fmla="*/ 1580848 h 1723719"/>
              <a:gd name="connsiteX111" fmla="*/ 408381 w 9662615"/>
              <a:gd name="connsiteY111" fmla="*/ 1552940 h 1723719"/>
              <a:gd name="connsiteX112" fmla="*/ 267163 w 9662615"/>
              <a:gd name="connsiteY112" fmla="*/ 1531913 h 1723719"/>
              <a:gd name="connsiteX113" fmla="*/ 196644 w 9662615"/>
              <a:gd name="connsiteY113" fmla="*/ 1524565 h 1723719"/>
              <a:gd name="connsiteX114" fmla="*/ 86819 w 9662615"/>
              <a:gd name="connsiteY114" fmla="*/ 1519517 h 1723719"/>
              <a:gd name="connsiteX115" fmla="*/ 53369 w 9662615"/>
              <a:gd name="connsiteY115" fmla="*/ 1516853 h 1723719"/>
              <a:gd name="connsiteX116" fmla="*/ 2359 w 9662615"/>
              <a:gd name="connsiteY116" fmla="*/ 1515247 h 1723719"/>
              <a:gd name="connsiteX117" fmla="*/ 0 w 9662615"/>
              <a:gd name="connsiteY117" fmla="*/ 1514932 h 1723719"/>
              <a:gd name="connsiteX118" fmla="*/ 0 w 9662615"/>
              <a:gd name="connsiteY118" fmla="*/ 0 h 1723719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18664 w 9662615"/>
              <a:gd name="connsiteY3" fmla="*/ 1331789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408381 w 9662615"/>
              <a:gd name="connsiteY110" fmla="*/ 1552940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40355 w 9662615"/>
              <a:gd name="connsiteY103" fmla="*/ 1560638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71994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91872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601337 w 9662615"/>
              <a:gd name="connsiteY97" fmla="*/ 1548552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920184 w 9662615"/>
              <a:gd name="connsiteY94" fmla="*/ 1533676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9662615" h="1603018">
                <a:moveTo>
                  <a:pt x="0" y="0"/>
                </a:moveTo>
                <a:lnTo>
                  <a:pt x="9662615" y="0"/>
                </a:lnTo>
                <a:lnTo>
                  <a:pt x="9662615" y="1280346"/>
                </a:lnTo>
                <a:lnTo>
                  <a:pt x="9551077" y="1292033"/>
                </a:lnTo>
                <a:cubicBezTo>
                  <a:pt x="9489925" y="1291588"/>
                  <a:pt x="9543615" y="1296257"/>
                  <a:pt x="9469546" y="1289837"/>
                </a:cubicBezTo>
                <a:cubicBezTo>
                  <a:pt x="9413040" y="1331485"/>
                  <a:pt x="9340031" y="1268376"/>
                  <a:pt x="9326260" y="1277155"/>
                </a:cubicBezTo>
                <a:cubicBezTo>
                  <a:pt x="9234251" y="1284900"/>
                  <a:pt x="9225377" y="1258935"/>
                  <a:pt x="9144767" y="1264120"/>
                </a:cubicBezTo>
                <a:cubicBezTo>
                  <a:pt x="9159115" y="1310075"/>
                  <a:pt x="9066692" y="1304806"/>
                  <a:pt x="8976400" y="1326661"/>
                </a:cubicBezTo>
                <a:cubicBezTo>
                  <a:pt x="8931920" y="1325947"/>
                  <a:pt x="8871807" y="1351060"/>
                  <a:pt x="8828711" y="1346394"/>
                </a:cubicBezTo>
                <a:cubicBezTo>
                  <a:pt x="8809650" y="1326213"/>
                  <a:pt x="8718313" y="1358527"/>
                  <a:pt x="8695953" y="1346784"/>
                </a:cubicBezTo>
                <a:cubicBezTo>
                  <a:pt x="8694290" y="1355317"/>
                  <a:pt x="8661526" y="1349865"/>
                  <a:pt x="8652191" y="1345903"/>
                </a:cubicBezTo>
                <a:cubicBezTo>
                  <a:pt x="8641363" y="1349626"/>
                  <a:pt x="8603292" y="1341304"/>
                  <a:pt x="8591582" y="1341666"/>
                </a:cubicBezTo>
                <a:cubicBezTo>
                  <a:pt x="8568421" y="1323004"/>
                  <a:pt x="8565847" y="1352287"/>
                  <a:pt x="8537336" y="1341684"/>
                </a:cubicBezTo>
                <a:cubicBezTo>
                  <a:pt x="8524809" y="1348019"/>
                  <a:pt x="8445703" y="1377667"/>
                  <a:pt x="8416849" y="1367085"/>
                </a:cubicBezTo>
                <a:cubicBezTo>
                  <a:pt x="8350736" y="1379599"/>
                  <a:pt x="8346589" y="1391624"/>
                  <a:pt x="8278355" y="1386569"/>
                </a:cubicBezTo>
                <a:cubicBezTo>
                  <a:pt x="8268756" y="1398649"/>
                  <a:pt x="8183331" y="1371185"/>
                  <a:pt x="8197961" y="1392804"/>
                </a:cubicBezTo>
                <a:cubicBezTo>
                  <a:pt x="8175189" y="1391748"/>
                  <a:pt x="8158503" y="1383145"/>
                  <a:pt x="8171196" y="1397216"/>
                </a:cubicBezTo>
                <a:cubicBezTo>
                  <a:pt x="8141821" y="1397466"/>
                  <a:pt x="8125626" y="1386947"/>
                  <a:pt x="8087910" y="1386449"/>
                </a:cubicBezTo>
                <a:cubicBezTo>
                  <a:pt x="8029319" y="1362701"/>
                  <a:pt x="8020916" y="1407035"/>
                  <a:pt x="7974579" y="1383439"/>
                </a:cubicBezTo>
                <a:cubicBezTo>
                  <a:pt x="7912074" y="1402493"/>
                  <a:pt x="7841761" y="1389550"/>
                  <a:pt x="7768351" y="1395051"/>
                </a:cubicBezTo>
                <a:cubicBezTo>
                  <a:pt x="7741665" y="1390266"/>
                  <a:pt x="7663663" y="1410813"/>
                  <a:pt x="7635985" y="1386363"/>
                </a:cubicBezTo>
                <a:cubicBezTo>
                  <a:pt x="7646173" y="1415707"/>
                  <a:pt x="7542198" y="1378410"/>
                  <a:pt x="7466069" y="1377654"/>
                </a:cubicBezTo>
                <a:cubicBezTo>
                  <a:pt x="7427626" y="1403818"/>
                  <a:pt x="7337822" y="1398948"/>
                  <a:pt x="7355642" y="1407761"/>
                </a:cubicBezTo>
                <a:cubicBezTo>
                  <a:pt x="7270634" y="1390553"/>
                  <a:pt x="7306340" y="1403822"/>
                  <a:pt x="7215220" y="1397856"/>
                </a:cubicBezTo>
                <a:cubicBezTo>
                  <a:pt x="7175381" y="1421457"/>
                  <a:pt x="7122339" y="1428094"/>
                  <a:pt x="7082147" y="1406113"/>
                </a:cubicBezTo>
                <a:cubicBezTo>
                  <a:pt x="7040624" y="1425217"/>
                  <a:pt x="7029993" y="1391726"/>
                  <a:pt x="6987129" y="1404834"/>
                </a:cubicBezTo>
                <a:cubicBezTo>
                  <a:pt x="6953477" y="1411964"/>
                  <a:pt x="6957479" y="1421694"/>
                  <a:pt x="6907567" y="1419149"/>
                </a:cubicBezTo>
                <a:cubicBezTo>
                  <a:pt x="6863513" y="1408514"/>
                  <a:pt x="6803088" y="1434619"/>
                  <a:pt x="6748428" y="1420308"/>
                </a:cubicBezTo>
                <a:cubicBezTo>
                  <a:pt x="6728317" y="1416860"/>
                  <a:pt x="6666046" y="1417296"/>
                  <a:pt x="6654257" y="1424143"/>
                </a:cubicBezTo>
                <a:cubicBezTo>
                  <a:pt x="6641271" y="1425628"/>
                  <a:pt x="6626125" y="1423202"/>
                  <a:pt x="6620123" y="1430535"/>
                </a:cubicBezTo>
                <a:cubicBezTo>
                  <a:pt x="6610208" y="1439359"/>
                  <a:pt x="6564906" y="1425734"/>
                  <a:pt x="6571355" y="1436144"/>
                </a:cubicBezTo>
                <a:cubicBezTo>
                  <a:pt x="6539188" y="1426808"/>
                  <a:pt x="6513602" y="1445293"/>
                  <a:pt x="6486557" y="1449861"/>
                </a:cubicBezTo>
                <a:cubicBezTo>
                  <a:pt x="6461221" y="1440598"/>
                  <a:pt x="6429457" y="1459319"/>
                  <a:pt x="6370419" y="1461649"/>
                </a:cubicBezTo>
                <a:cubicBezTo>
                  <a:pt x="6342558" y="1450937"/>
                  <a:pt x="6330664" y="1463365"/>
                  <a:pt x="6278839" y="1449160"/>
                </a:cubicBezTo>
                <a:cubicBezTo>
                  <a:pt x="6277206" y="1450621"/>
                  <a:pt x="6275057" y="1451978"/>
                  <a:pt x="6272455" y="1453191"/>
                </a:cubicBezTo>
                <a:cubicBezTo>
                  <a:pt x="6257338" y="1460236"/>
                  <a:pt x="6230567" y="1460979"/>
                  <a:pt x="6212659" y="1454850"/>
                </a:cubicBezTo>
                <a:cubicBezTo>
                  <a:pt x="6130994" y="1436046"/>
                  <a:pt x="6135790" y="1448771"/>
                  <a:pt x="6069317" y="1445838"/>
                </a:cubicBezTo>
                <a:cubicBezTo>
                  <a:pt x="5994738" y="1444791"/>
                  <a:pt x="5975991" y="1456673"/>
                  <a:pt x="5878477" y="1439180"/>
                </a:cubicBezTo>
                <a:cubicBezTo>
                  <a:pt x="5870803" y="1447519"/>
                  <a:pt x="5859206" y="1448153"/>
                  <a:pt x="5838387" y="1444679"/>
                </a:cubicBezTo>
                <a:cubicBezTo>
                  <a:pt x="5802317" y="1444778"/>
                  <a:pt x="5810848" y="1465165"/>
                  <a:pt x="5771136" y="1453639"/>
                </a:cubicBezTo>
                <a:cubicBezTo>
                  <a:pt x="5780732" y="1464484"/>
                  <a:pt x="5704275" y="1459369"/>
                  <a:pt x="5724081" y="1470431"/>
                </a:cubicBezTo>
                <a:cubicBezTo>
                  <a:pt x="5703536" y="1480946"/>
                  <a:pt x="5687323" y="1464719"/>
                  <a:pt x="5666577" y="1473921"/>
                </a:cubicBezTo>
                <a:cubicBezTo>
                  <a:pt x="5640974" y="1476520"/>
                  <a:pt x="5678275" y="1461854"/>
                  <a:pt x="5649068" y="1461676"/>
                </a:cubicBezTo>
                <a:cubicBezTo>
                  <a:pt x="5614218" y="1463443"/>
                  <a:pt x="5608578" y="1443299"/>
                  <a:pt x="5588902" y="1469647"/>
                </a:cubicBezTo>
                <a:cubicBezTo>
                  <a:pt x="5550386" y="1464321"/>
                  <a:pt x="5546573" y="1476049"/>
                  <a:pt x="5498090" y="1483173"/>
                </a:cubicBezTo>
                <a:cubicBezTo>
                  <a:pt x="5475226" y="1477314"/>
                  <a:pt x="5459293" y="1480930"/>
                  <a:pt x="5444641" y="1487602"/>
                </a:cubicBezTo>
                <a:cubicBezTo>
                  <a:pt x="5395328" y="1487320"/>
                  <a:pt x="5353572" y="1498007"/>
                  <a:pt x="5299812" y="1503362"/>
                </a:cubicBezTo>
                <a:cubicBezTo>
                  <a:pt x="5238326" y="1497756"/>
                  <a:pt x="5303225" y="1514963"/>
                  <a:pt x="5245752" y="1520612"/>
                </a:cubicBezTo>
                <a:cubicBezTo>
                  <a:pt x="5190753" y="1507732"/>
                  <a:pt x="5205712" y="1518627"/>
                  <a:pt x="5177807" y="1526802"/>
                </a:cubicBezTo>
                <a:lnTo>
                  <a:pt x="5113910" y="1533205"/>
                </a:lnTo>
                <a:lnTo>
                  <a:pt x="5059484" y="1546802"/>
                </a:lnTo>
                <a:lnTo>
                  <a:pt x="5038524" y="1545675"/>
                </a:lnTo>
                <a:lnTo>
                  <a:pt x="5026564" y="1545376"/>
                </a:lnTo>
                <a:cubicBezTo>
                  <a:pt x="5006873" y="1544046"/>
                  <a:pt x="4987701" y="1552900"/>
                  <a:pt x="4969433" y="1550865"/>
                </a:cubicBezTo>
                <a:cubicBezTo>
                  <a:pt x="4943627" y="1555066"/>
                  <a:pt x="4892754" y="1568818"/>
                  <a:pt x="4871726" y="1570584"/>
                </a:cubicBezTo>
                <a:cubicBezTo>
                  <a:pt x="4863638" y="1570310"/>
                  <a:pt x="4846771" y="1559566"/>
                  <a:pt x="4843267" y="1561459"/>
                </a:cubicBezTo>
                <a:lnTo>
                  <a:pt x="4821058" y="1553078"/>
                </a:lnTo>
                <a:lnTo>
                  <a:pt x="4791466" y="1561324"/>
                </a:lnTo>
                <a:lnTo>
                  <a:pt x="4784247" y="1562342"/>
                </a:lnTo>
                <a:cubicBezTo>
                  <a:pt x="4770593" y="1574121"/>
                  <a:pt x="4776816" y="1558072"/>
                  <a:pt x="4739309" y="1553948"/>
                </a:cubicBezTo>
                <a:cubicBezTo>
                  <a:pt x="4684311" y="1578213"/>
                  <a:pt x="4712803" y="1566697"/>
                  <a:pt x="4697562" y="1551206"/>
                </a:cubicBezTo>
                <a:lnTo>
                  <a:pt x="4650737" y="1537381"/>
                </a:lnTo>
                <a:cubicBezTo>
                  <a:pt x="4628208" y="1530633"/>
                  <a:pt x="4609654" y="1567617"/>
                  <a:pt x="4583150" y="1529064"/>
                </a:cubicBezTo>
                <a:cubicBezTo>
                  <a:pt x="4575879" y="1527088"/>
                  <a:pt x="4527005" y="1532552"/>
                  <a:pt x="4521734" y="1529359"/>
                </a:cubicBezTo>
                <a:cubicBezTo>
                  <a:pt x="4457980" y="1517590"/>
                  <a:pt x="4465052" y="1532003"/>
                  <a:pt x="4382398" y="1534108"/>
                </a:cubicBezTo>
                <a:cubicBezTo>
                  <a:pt x="4347480" y="1506889"/>
                  <a:pt x="4310783" y="1494709"/>
                  <a:pt x="4221826" y="1500972"/>
                </a:cubicBezTo>
                <a:cubicBezTo>
                  <a:pt x="4174471" y="1526598"/>
                  <a:pt x="4136675" y="1542031"/>
                  <a:pt x="4096601" y="1521563"/>
                </a:cubicBezTo>
                <a:cubicBezTo>
                  <a:pt x="4015086" y="1550501"/>
                  <a:pt x="3986123" y="1519347"/>
                  <a:pt x="4002441" y="1528912"/>
                </a:cubicBezTo>
                <a:cubicBezTo>
                  <a:pt x="3967120" y="1539744"/>
                  <a:pt x="3931774" y="1526729"/>
                  <a:pt x="3833906" y="1516637"/>
                </a:cubicBezTo>
                <a:cubicBezTo>
                  <a:pt x="3781438" y="1538249"/>
                  <a:pt x="3822855" y="1526006"/>
                  <a:pt x="3763845" y="1501782"/>
                </a:cubicBezTo>
                <a:cubicBezTo>
                  <a:pt x="3734533" y="1525292"/>
                  <a:pt x="3677359" y="1524487"/>
                  <a:pt x="3673583" y="1501471"/>
                </a:cubicBezTo>
                <a:cubicBezTo>
                  <a:pt x="3663687" y="1502855"/>
                  <a:pt x="3650245" y="1528777"/>
                  <a:pt x="3640771" y="1531025"/>
                </a:cubicBezTo>
                <a:lnTo>
                  <a:pt x="3576170" y="1516288"/>
                </a:lnTo>
                <a:lnTo>
                  <a:pt x="3540258" y="1516976"/>
                </a:lnTo>
                <a:lnTo>
                  <a:pt x="3522853" y="1538044"/>
                </a:lnTo>
                <a:lnTo>
                  <a:pt x="3480929" y="1526739"/>
                </a:lnTo>
                <a:cubicBezTo>
                  <a:pt x="3469671" y="1527693"/>
                  <a:pt x="3444273" y="1543724"/>
                  <a:pt x="3430805" y="1542521"/>
                </a:cubicBezTo>
                <a:cubicBezTo>
                  <a:pt x="3386352" y="1529947"/>
                  <a:pt x="3347457" y="1537200"/>
                  <a:pt x="3292707" y="1520490"/>
                </a:cubicBezTo>
                <a:cubicBezTo>
                  <a:pt x="3271897" y="1516147"/>
                  <a:pt x="3203347" y="1513732"/>
                  <a:pt x="3187872" y="1519991"/>
                </a:cubicBezTo>
                <a:cubicBezTo>
                  <a:pt x="3173062" y="1520872"/>
                  <a:pt x="3157325" y="1517771"/>
                  <a:pt x="3148026" y="1524777"/>
                </a:cubicBezTo>
                <a:cubicBezTo>
                  <a:pt x="3133878" y="1533085"/>
                  <a:pt x="3089156" y="1517485"/>
                  <a:pt x="3092394" y="1528115"/>
                </a:cubicBezTo>
                <a:cubicBezTo>
                  <a:pt x="3060512" y="1517374"/>
                  <a:pt x="3025593" y="1534558"/>
                  <a:pt x="2994200" y="1537857"/>
                </a:cubicBezTo>
                <a:cubicBezTo>
                  <a:pt x="2969798" y="1527501"/>
                  <a:pt x="2927999" y="1544636"/>
                  <a:pt x="2862301" y="1544250"/>
                </a:cubicBezTo>
                <a:cubicBezTo>
                  <a:pt x="2835658" y="1532340"/>
                  <a:pt x="2818008" y="1544135"/>
                  <a:pt x="2766335" y="1527662"/>
                </a:cubicBezTo>
                <a:cubicBezTo>
                  <a:pt x="2764004" y="1529036"/>
                  <a:pt x="2761142" y="1530285"/>
                  <a:pt x="2757836" y="1531371"/>
                </a:cubicBezTo>
                <a:cubicBezTo>
                  <a:pt x="2738633" y="1537675"/>
                  <a:pt x="2708957" y="1537188"/>
                  <a:pt x="2691555" y="1530283"/>
                </a:cubicBezTo>
                <a:cubicBezTo>
                  <a:pt x="2608810" y="1507878"/>
                  <a:pt x="2611304" y="1510787"/>
                  <a:pt x="2539383" y="1504835"/>
                </a:cubicBezTo>
                <a:cubicBezTo>
                  <a:pt x="2457862" y="1500384"/>
                  <a:pt x="2478670" y="1542474"/>
                  <a:pt x="2378036" y="1520645"/>
                </a:cubicBezTo>
                <a:cubicBezTo>
                  <a:pt x="2366529" y="1528574"/>
                  <a:pt x="2341629" y="1515421"/>
                  <a:pt x="2320049" y="1511019"/>
                </a:cubicBezTo>
                <a:cubicBezTo>
                  <a:pt x="2280399" y="1509467"/>
                  <a:pt x="2278267" y="1522148"/>
                  <a:pt x="2238909" y="1508888"/>
                </a:cubicBezTo>
                <a:cubicBezTo>
                  <a:pt x="2245444" y="1520095"/>
                  <a:pt x="2163364" y="1519472"/>
                  <a:pt x="2181031" y="1531361"/>
                </a:cubicBezTo>
                <a:cubicBezTo>
                  <a:pt x="2154585" y="1540861"/>
                  <a:pt x="2138796" y="1516056"/>
                  <a:pt x="2112613" y="1524245"/>
                </a:cubicBezTo>
                <a:cubicBezTo>
                  <a:pt x="2083537" y="1525655"/>
                  <a:pt x="2078233" y="1524725"/>
                  <a:pt x="2046221" y="1523212"/>
                </a:cubicBezTo>
                <a:cubicBezTo>
                  <a:pt x="2007296" y="1523373"/>
                  <a:pt x="2032394" y="1491187"/>
                  <a:pt x="2001057" y="1516449"/>
                </a:cubicBezTo>
                <a:cubicBezTo>
                  <a:pt x="1960724" y="1509398"/>
                  <a:pt x="1976058" y="1528820"/>
                  <a:pt x="1920184" y="1533676"/>
                </a:cubicBezTo>
                <a:cubicBezTo>
                  <a:pt x="1897238" y="1526813"/>
                  <a:pt x="1877505" y="1527174"/>
                  <a:pt x="1835994" y="1527678"/>
                </a:cubicBezTo>
                <a:cubicBezTo>
                  <a:pt x="1794483" y="1528182"/>
                  <a:pt x="1726077" y="1533693"/>
                  <a:pt x="1671119" y="1536701"/>
                </a:cubicBezTo>
                <a:cubicBezTo>
                  <a:pt x="1605663" y="1528324"/>
                  <a:pt x="1630763" y="1553523"/>
                  <a:pt x="1565556" y="1556503"/>
                </a:cubicBezTo>
                <a:cubicBezTo>
                  <a:pt x="1501959" y="1539013"/>
                  <a:pt x="1462468" y="1572800"/>
                  <a:pt x="1407755" y="1571444"/>
                </a:cubicBezTo>
                <a:cubicBezTo>
                  <a:pt x="1319286" y="1555448"/>
                  <a:pt x="1429251" y="1585263"/>
                  <a:pt x="1291872" y="1579471"/>
                </a:cubicBezTo>
                <a:cubicBezTo>
                  <a:pt x="1284192" y="1576816"/>
                  <a:pt x="1243590" y="1599390"/>
                  <a:pt x="1245251" y="1603018"/>
                </a:cubicBezTo>
                <a:cubicBezTo>
                  <a:pt x="1236562" y="1601891"/>
                  <a:pt x="1184091" y="1586977"/>
                  <a:pt x="1181938" y="1592789"/>
                </a:cubicBezTo>
                <a:cubicBezTo>
                  <a:pt x="1138153" y="1593474"/>
                  <a:pt x="1130439" y="1578153"/>
                  <a:pt x="1091432" y="1571003"/>
                </a:cubicBezTo>
                <a:cubicBezTo>
                  <a:pt x="1007000" y="1580980"/>
                  <a:pt x="1001377" y="1557850"/>
                  <a:pt x="940355" y="1560638"/>
                </a:cubicBezTo>
                <a:cubicBezTo>
                  <a:pt x="891367" y="1572083"/>
                  <a:pt x="924846" y="1558773"/>
                  <a:pt x="868264" y="1566392"/>
                </a:cubicBezTo>
                <a:cubicBezTo>
                  <a:pt x="848640" y="1547574"/>
                  <a:pt x="814997" y="1568391"/>
                  <a:pt x="792765" y="1563102"/>
                </a:cubicBezTo>
                <a:cubicBezTo>
                  <a:pt x="758082" y="1585102"/>
                  <a:pt x="689950" y="1563038"/>
                  <a:pt x="653153" y="1563516"/>
                </a:cubicBezTo>
                <a:cubicBezTo>
                  <a:pt x="591300" y="1567692"/>
                  <a:pt x="576686" y="1582565"/>
                  <a:pt x="541933" y="1561051"/>
                </a:cubicBezTo>
                <a:cubicBezTo>
                  <a:pt x="537775" y="1570056"/>
                  <a:pt x="508236" y="1570304"/>
                  <a:pt x="472797" y="1568904"/>
                </a:cubicBezTo>
                <a:cubicBezTo>
                  <a:pt x="458898" y="1573560"/>
                  <a:pt x="425270" y="1567476"/>
                  <a:pt x="396059" y="1560970"/>
                </a:cubicBezTo>
                <a:cubicBezTo>
                  <a:pt x="431016" y="1548467"/>
                  <a:pt x="332180" y="1575204"/>
                  <a:pt x="336819" y="1560892"/>
                </a:cubicBezTo>
                <a:cubicBezTo>
                  <a:pt x="292157" y="1552383"/>
                  <a:pt x="263346" y="1557575"/>
                  <a:pt x="267163" y="1531913"/>
                </a:cubicBezTo>
                <a:cubicBezTo>
                  <a:pt x="253228" y="1516946"/>
                  <a:pt x="198100" y="1540864"/>
                  <a:pt x="196644" y="1524565"/>
                </a:cubicBezTo>
                <a:cubicBezTo>
                  <a:pt x="172602" y="1535342"/>
                  <a:pt x="127394" y="1518578"/>
                  <a:pt x="86819" y="1519517"/>
                </a:cubicBezTo>
                <a:cubicBezTo>
                  <a:pt x="78537" y="1512257"/>
                  <a:pt x="69224" y="1512723"/>
                  <a:pt x="53369" y="1516853"/>
                </a:cubicBezTo>
                <a:cubicBezTo>
                  <a:pt x="37131" y="1517503"/>
                  <a:pt x="19976" y="1516838"/>
                  <a:pt x="2359" y="1515247"/>
                </a:cubicBezTo>
                <a:lnTo>
                  <a:pt x="0" y="151493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620AEB-9D9C-5C40-F199-067FB5BB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751" y="1118473"/>
            <a:ext cx="8924392" cy="103786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Automation vs. Human Judgment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24A3A03-2C4E-45B5-B388-FAD638CDF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548" y="662268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38D51CAF-61A4-6D74-CF2C-06692EECC6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2131021"/>
              </p:ext>
            </p:extLst>
          </p:nvPr>
        </p:nvGraphicFramePr>
        <p:xfrm>
          <a:off x="1959310" y="2924174"/>
          <a:ext cx="8273380" cy="2828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B9219B9-CD00-2DD4-B977-13C8131F0CD6}"/>
              </a:ext>
            </a:extLst>
          </p:cNvPr>
          <p:cNvSpPr txBox="1"/>
          <p:nvPr/>
        </p:nvSpPr>
        <p:spPr>
          <a:xfrm>
            <a:off x="4913969" y="3171183"/>
            <a:ext cx="57061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How much should be automated, and what should remain under human discretion?</a:t>
            </a:r>
          </a:p>
          <a:p>
            <a:r>
              <a:rPr lang="en-US" dirty="0"/>
              <a:t>SOAR platforms can </a:t>
            </a:r>
            <a:r>
              <a:rPr lang="en-US" b="1" dirty="0"/>
              <a:t>auto-respond</a:t>
            </a:r>
            <a:r>
              <a:rPr lang="en-US" dirty="0"/>
              <a:t> to incidents, speeding up response times.</a:t>
            </a:r>
          </a:p>
          <a:p>
            <a:r>
              <a:rPr lang="en-US" dirty="0"/>
              <a:t>But they can also </a:t>
            </a:r>
            <a:r>
              <a:rPr lang="en-US" b="1" dirty="0"/>
              <a:t>misclassify</a:t>
            </a:r>
            <a:r>
              <a:rPr lang="en-US" dirty="0"/>
              <a:t> or </a:t>
            </a:r>
            <a:r>
              <a:rPr lang="en-US" b="1" dirty="0"/>
              <a:t>wrongly escalate</a:t>
            </a:r>
            <a:r>
              <a:rPr lang="en-US" dirty="0"/>
              <a:t> events, causing potential issues.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2690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9">
            <a:extLst>
              <a:ext uri="{FF2B5EF4-FFF2-40B4-BE49-F238E27FC236}">
                <a16:creationId xmlns:a16="http://schemas.microsoft.com/office/drawing/2014/main" id="{0DC0EC46-2230-4728-856D-F35311121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7"/>
            <a:ext cx="10905066" cy="5562249"/>
          </a:xfrm>
          <a:custGeom>
            <a:avLst/>
            <a:gdLst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8506 w 11243827"/>
              <a:gd name="connsiteY105" fmla="*/ 5632788 h 5641173"/>
              <a:gd name="connsiteX106" fmla="*/ 7912803 w 11243827"/>
              <a:gd name="connsiteY106" fmla="*/ 5629702 h 5641173"/>
              <a:gd name="connsiteX107" fmla="*/ 7890915 w 11243827"/>
              <a:gd name="connsiteY107" fmla="*/ 5612272 h 5641173"/>
              <a:gd name="connsiteX108" fmla="*/ 7727691 w 11243827"/>
              <a:gd name="connsiteY108" fmla="*/ 5621064 h 5641173"/>
              <a:gd name="connsiteX109" fmla="*/ 7685998 w 11243827"/>
              <a:gd name="connsiteY109" fmla="*/ 5615564 h 5641173"/>
              <a:gd name="connsiteX110" fmla="*/ 7649302 w 11243827"/>
              <a:gd name="connsiteY110" fmla="*/ 5626541 h 5641173"/>
              <a:gd name="connsiteX111" fmla="*/ 7634083 w 11243827"/>
              <a:gd name="connsiteY111" fmla="*/ 5620862 h 5641173"/>
              <a:gd name="connsiteX112" fmla="*/ 7631455 w 11243827"/>
              <a:gd name="connsiteY112" fmla="*/ 5619708 h 5641173"/>
              <a:gd name="connsiteX113" fmla="*/ 7620952 w 11243827"/>
              <a:gd name="connsiteY113" fmla="*/ 5618872 h 5641173"/>
              <a:gd name="connsiteX114" fmla="*/ 7617992 w 11243827"/>
              <a:gd name="connsiteY114" fmla="*/ 5613914 h 5641173"/>
              <a:gd name="connsiteX115" fmla="*/ 7602182 w 11243827"/>
              <a:gd name="connsiteY115" fmla="*/ 5609271 h 5641173"/>
              <a:gd name="connsiteX116" fmla="*/ 7582847 w 11243827"/>
              <a:gd name="connsiteY116" fmla="*/ 5609047 h 5641173"/>
              <a:gd name="connsiteX117" fmla="*/ 7514158 w 11243827"/>
              <a:gd name="connsiteY117" fmla="*/ 5607737 h 5641173"/>
              <a:gd name="connsiteX118" fmla="*/ 7502955 w 11243827"/>
              <a:gd name="connsiteY118" fmla="*/ 5610415 h 5641173"/>
              <a:gd name="connsiteX119" fmla="*/ 7466391 w 11243827"/>
              <a:gd name="connsiteY119" fmla="*/ 5605949 h 5641173"/>
              <a:gd name="connsiteX120" fmla="*/ 7433806 w 11243827"/>
              <a:gd name="connsiteY120" fmla="*/ 5604945 h 5641173"/>
              <a:gd name="connsiteX121" fmla="*/ 7412693 w 11243827"/>
              <a:gd name="connsiteY121" fmla="*/ 5607075 h 5641173"/>
              <a:gd name="connsiteX122" fmla="*/ 7407159 w 11243827"/>
              <a:gd name="connsiteY122" fmla="*/ 5605310 h 5641173"/>
              <a:gd name="connsiteX123" fmla="*/ 7385900 w 11243827"/>
              <a:gd name="connsiteY123" fmla="*/ 5604171 h 5641173"/>
              <a:gd name="connsiteX124" fmla="*/ 7375071 w 11243827"/>
              <a:gd name="connsiteY124" fmla="*/ 5606788 h 5641173"/>
              <a:gd name="connsiteX125" fmla="*/ 7364382 w 11243827"/>
              <a:gd name="connsiteY125" fmla="*/ 5600762 h 5641173"/>
              <a:gd name="connsiteX126" fmla="*/ 7361770 w 11243827"/>
              <a:gd name="connsiteY126" fmla="*/ 5596347 h 5641173"/>
              <a:gd name="connsiteX127" fmla="*/ 7346641 w 11243827"/>
              <a:gd name="connsiteY127" fmla="*/ 5598329 h 5641173"/>
              <a:gd name="connsiteX128" fmla="*/ 7334238 w 11243827"/>
              <a:gd name="connsiteY128" fmla="*/ 5594014 h 5641173"/>
              <a:gd name="connsiteX129" fmla="*/ 7323426 w 11243827"/>
              <a:gd name="connsiteY129" fmla="*/ 5596835 h 5641173"/>
              <a:gd name="connsiteX130" fmla="*/ 7318938 w 11243827"/>
              <a:gd name="connsiteY130" fmla="*/ 5596200 h 5641173"/>
              <a:gd name="connsiteX131" fmla="*/ 7307784 w 11243827"/>
              <a:gd name="connsiteY131" fmla="*/ 5594065 h 5641173"/>
              <a:gd name="connsiteX132" fmla="*/ 7288540 w 11243827"/>
              <a:gd name="connsiteY132" fmla="*/ 5589320 h 5641173"/>
              <a:gd name="connsiteX133" fmla="*/ 7282537 w 11243827"/>
              <a:gd name="connsiteY133" fmla="*/ 5588660 h 5641173"/>
              <a:gd name="connsiteX134" fmla="*/ 7269466 w 11243827"/>
              <a:gd name="connsiteY134" fmla="*/ 5581404 h 5641173"/>
              <a:gd name="connsiteX135" fmla="*/ 7244165 w 11243827"/>
              <a:gd name="connsiteY135" fmla="*/ 5575200 h 5641173"/>
              <a:gd name="connsiteX136" fmla="*/ 7199619 w 11243827"/>
              <a:gd name="connsiteY136" fmla="*/ 5553550 h 5641173"/>
              <a:gd name="connsiteX137" fmla="*/ 7173434 w 11243827"/>
              <a:gd name="connsiteY137" fmla="*/ 5543219 h 5641173"/>
              <a:gd name="connsiteX138" fmla="*/ 7155718 w 11243827"/>
              <a:gd name="connsiteY138" fmla="*/ 5533697 h 5641173"/>
              <a:gd name="connsiteX139" fmla="*/ 7103430 w 11243827"/>
              <a:gd name="connsiteY139" fmla="*/ 5520249 h 5641173"/>
              <a:gd name="connsiteX140" fmla="*/ 7013746 w 11243827"/>
              <a:gd name="connsiteY140" fmla="*/ 5502470 h 5641173"/>
              <a:gd name="connsiteX141" fmla="*/ 6995379 w 11243827"/>
              <a:gd name="connsiteY141" fmla="*/ 5497693 h 5641173"/>
              <a:gd name="connsiteX142" fmla="*/ 6982475 w 11243827"/>
              <a:gd name="connsiteY142" fmla="*/ 5489641 h 5641173"/>
              <a:gd name="connsiteX143" fmla="*/ 6981994 w 11243827"/>
              <a:gd name="connsiteY143" fmla="*/ 5484335 h 5641173"/>
              <a:gd name="connsiteX144" fmla="*/ 6972355 w 11243827"/>
              <a:gd name="connsiteY144" fmla="*/ 5481074 h 5641173"/>
              <a:gd name="connsiteX145" fmla="*/ 6970394 w 11243827"/>
              <a:gd name="connsiteY145" fmla="*/ 5479383 h 5641173"/>
              <a:gd name="connsiteX146" fmla="*/ 6958543 w 11243827"/>
              <a:gd name="connsiteY146" fmla="*/ 5470507 h 5641173"/>
              <a:gd name="connsiteX147" fmla="*/ 6918276 w 11243827"/>
              <a:gd name="connsiteY147" fmla="*/ 5472034 h 5641173"/>
              <a:gd name="connsiteX148" fmla="*/ 6881046 w 11243827"/>
              <a:gd name="connsiteY148" fmla="*/ 5457070 h 5641173"/>
              <a:gd name="connsiteX149" fmla="*/ 6720917 w 11243827"/>
              <a:gd name="connsiteY149" fmla="*/ 5426664 h 5641173"/>
              <a:gd name="connsiteX150" fmla="*/ 6724964 w 11243827"/>
              <a:gd name="connsiteY150" fmla="*/ 5414071 h 5641173"/>
              <a:gd name="connsiteX151" fmla="*/ 6717823 w 11243827"/>
              <a:gd name="connsiteY151" fmla="*/ 5410317 h 5641173"/>
              <a:gd name="connsiteX152" fmla="*/ 6660723 w 11243827"/>
              <a:gd name="connsiteY152" fmla="*/ 5408304 h 5641173"/>
              <a:gd name="connsiteX153" fmla="*/ 6532914 w 11243827"/>
              <a:gd name="connsiteY153" fmla="*/ 5431205 h 5641173"/>
              <a:gd name="connsiteX154" fmla="*/ 6317327 w 11243827"/>
              <a:gd name="connsiteY154" fmla="*/ 5481889 h 5641173"/>
              <a:gd name="connsiteX155" fmla="*/ 6196243 w 11243827"/>
              <a:gd name="connsiteY155" fmla="*/ 5515042 h 5641173"/>
              <a:gd name="connsiteX156" fmla="*/ 6099124 w 11243827"/>
              <a:gd name="connsiteY156" fmla="*/ 5516848 h 5641173"/>
              <a:gd name="connsiteX157" fmla="*/ 6016077 w 11243827"/>
              <a:gd name="connsiteY157" fmla="*/ 5528642 h 5641173"/>
              <a:gd name="connsiteX158" fmla="*/ 6004389 w 11243827"/>
              <a:gd name="connsiteY158" fmla="*/ 5531206 h 5641173"/>
              <a:gd name="connsiteX159" fmla="*/ 5933945 w 11243827"/>
              <a:gd name="connsiteY159" fmla="*/ 5538840 h 5641173"/>
              <a:gd name="connsiteX160" fmla="*/ 5883936 w 11243827"/>
              <a:gd name="connsiteY160" fmla="*/ 5553807 h 5641173"/>
              <a:gd name="connsiteX161" fmla="*/ 5798331 w 11243827"/>
              <a:gd name="connsiteY161" fmla="*/ 5564248 h 5641173"/>
              <a:gd name="connsiteX162" fmla="*/ 5712738 w 11243827"/>
              <a:gd name="connsiteY162" fmla="*/ 5573120 h 5641173"/>
              <a:gd name="connsiteX163" fmla="*/ 5681342 w 11243827"/>
              <a:gd name="connsiteY163" fmla="*/ 5575621 h 5641173"/>
              <a:gd name="connsiteX164" fmla="*/ 5627167 w 11243827"/>
              <a:gd name="connsiteY164" fmla="*/ 5583215 h 5641173"/>
              <a:gd name="connsiteX165" fmla="*/ 5591414 w 11243827"/>
              <a:gd name="connsiteY165" fmla="*/ 5587695 h 5641173"/>
              <a:gd name="connsiteX166" fmla="*/ 5583028 w 11243827"/>
              <a:gd name="connsiteY166" fmla="*/ 5580877 h 5641173"/>
              <a:gd name="connsiteX167" fmla="*/ 5549426 w 11243827"/>
              <a:gd name="connsiteY167" fmla="*/ 5582858 h 5641173"/>
              <a:gd name="connsiteX168" fmla="*/ 5519999 w 11243827"/>
              <a:gd name="connsiteY168" fmla="*/ 5592246 h 5641173"/>
              <a:gd name="connsiteX169" fmla="*/ 5480028 w 11243827"/>
              <a:gd name="connsiteY169" fmla="*/ 5597282 h 5641173"/>
              <a:gd name="connsiteX170" fmla="*/ 5456175 w 11243827"/>
              <a:gd name="connsiteY170" fmla="*/ 5600371 h 5641173"/>
              <a:gd name="connsiteX171" fmla="*/ 5388463 w 11243827"/>
              <a:gd name="connsiteY171" fmla="*/ 5602638 h 5641173"/>
              <a:gd name="connsiteX172" fmla="*/ 5265898 w 11243827"/>
              <a:gd name="connsiteY172" fmla="*/ 5591830 h 5641173"/>
              <a:gd name="connsiteX173" fmla="*/ 5231231 w 11243827"/>
              <a:gd name="connsiteY173" fmla="*/ 5592790 h 5641173"/>
              <a:gd name="connsiteX174" fmla="*/ 5226996 w 11243827"/>
              <a:gd name="connsiteY174" fmla="*/ 5595040 h 5641173"/>
              <a:gd name="connsiteX175" fmla="*/ 5175988 w 11243827"/>
              <a:gd name="connsiteY175" fmla="*/ 5588131 h 5641173"/>
              <a:gd name="connsiteX176" fmla="*/ 5107470 w 11243827"/>
              <a:gd name="connsiteY176" fmla="*/ 5594771 h 5641173"/>
              <a:gd name="connsiteX177" fmla="*/ 5027868 w 11243827"/>
              <a:gd name="connsiteY177" fmla="*/ 5605624 h 5641173"/>
              <a:gd name="connsiteX178" fmla="*/ 5007324 w 11243827"/>
              <a:gd name="connsiteY178" fmla="*/ 5609209 h 5641173"/>
              <a:gd name="connsiteX179" fmla="*/ 4952559 w 11243827"/>
              <a:gd name="connsiteY179" fmla="*/ 5611402 h 5641173"/>
              <a:gd name="connsiteX180" fmla="*/ 4826081 w 11243827"/>
              <a:gd name="connsiteY180" fmla="*/ 5616191 h 5641173"/>
              <a:gd name="connsiteX181" fmla="*/ 4823501 w 11243827"/>
              <a:gd name="connsiteY181" fmla="*/ 5619174 h 5641173"/>
              <a:gd name="connsiteX182" fmla="*/ 4813093 w 11243827"/>
              <a:gd name="connsiteY182" fmla="*/ 5620026 h 5641173"/>
              <a:gd name="connsiteX183" fmla="*/ 4810563 w 11243827"/>
              <a:gd name="connsiteY183" fmla="*/ 5620787 h 5641173"/>
              <a:gd name="connsiteX184" fmla="*/ 4795818 w 11243827"/>
              <a:gd name="connsiteY184" fmla="*/ 5624618 h 5641173"/>
              <a:gd name="connsiteX185" fmla="*/ 4758404 w 11243827"/>
              <a:gd name="connsiteY185" fmla="*/ 5619510 h 5641173"/>
              <a:gd name="connsiteX186" fmla="*/ 4717254 w 11243827"/>
              <a:gd name="connsiteY186" fmla="*/ 5624155 h 5641173"/>
              <a:gd name="connsiteX187" fmla="*/ 4591958 w 11243827"/>
              <a:gd name="connsiteY187" fmla="*/ 5624710 h 5641173"/>
              <a:gd name="connsiteX188" fmla="*/ 4476215 w 11243827"/>
              <a:gd name="connsiteY188" fmla="*/ 5628210 h 5641173"/>
              <a:gd name="connsiteX189" fmla="*/ 4425193 w 11243827"/>
              <a:gd name="connsiteY189" fmla="*/ 5627414 h 5641173"/>
              <a:gd name="connsiteX190" fmla="*/ 4383866 w 11243827"/>
              <a:gd name="connsiteY190" fmla="*/ 5626546 h 5641173"/>
              <a:gd name="connsiteX191" fmla="*/ 4385596 w 11243827"/>
              <a:gd name="connsiteY191" fmla="*/ 5634646 h 5641173"/>
              <a:gd name="connsiteX192" fmla="*/ 4360864 w 11243827"/>
              <a:gd name="connsiteY192" fmla="*/ 5641173 h 5641173"/>
              <a:gd name="connsiteX193" fmla="*/ 4328321 w 11243827"/>
              <a:gd name="connsiteY193" fmla="*/ 5626332 h 5641173"/>
              <a:gd name="connsiteX194" fmla="*/ 4309842 w 11243827"/>
              <a:gd name="connsiteY194" fmla="*/ 5626471 h 5641173"/>
              <a:gd name="connsiteX195" fmla="*/ 4277424 w 11243827"/>
              <a:gd name="connsiteY195" fmla="*/ 5631598 h 5641173"/>
              <a:gd name="connsiteX196" fmla="*/ 4266627 w 11243827"/>
              <a:gd name="connsiteY196" fmla="*/ 5633969 h 5641173"/>
              <a:gd name="connsiteX197" fmla="*/ 4185525 w 11243827"/>
              <a:gd name="connsiteY197" fmla="*/ 5617508 h 5641173"/>
              <a:gd name="connsiteX198" fmla="*/ 4177617 w 11243827"/>
              <a:gd name="connsiteY198" fmla="*/ 5610903 h 5641173"/>
              <a:gd name="connsiteX199" fmla="*/ 4136948 w 11243827"/>
              <a:gd name="connsiteY199" fmla="*/ 5608031 h 5641173"/>
              <a:gd name="connsiteX200" fmla="*/ 4132323 w 11243827"/>
              <a:gd name="connsiteY200" fmla="*/ 5609784 h 5641173"/>
              <a:gd name="connsiteX201" fmla="*/ 4098620 w 11243827"/>
              <a:gd name="connsiteY201" fmla="*/ 5599672 h 5641173"/>
              <a:gd name="connsiteX202" fmla="*/ 3963475 w 11243827"/>
              <a:gd name="connsiteY202" fmla="*/ 5581841 h 5641173"/>
              <a:gd name="connsiteX203" fmla="*/ 3703613 w 11243827"/>
              <a:gd name="connsiteY203" fmla="*/ 5572482 h 5641173"/>
              <a:gd name="connsiteX204" fmla="*/ 3432987 w 11243827"/>
              <a:gd name="connsiteY204" fmla="*/ 5545768 h 5641173"/>
              <a:gd name="connsiteX205" fmla="*/ 3176381 w 11243827"/>
              <a:gd name="connsiteY205" fmla="*/ 5556110 h 5641173"/>
              <a:gd name="connsiteX206" fmla="*/ 2710156 w 11243827"/>
              <a:gd name="connsiteY206" fmla="*/ 5527517 h 5641173"/>
              <a:gd name="connsiteX207" fmla="*/ 2550206 w 11243827"/>
              <a:gd name="connsiteY207" fmla="*/ 5524958 h 5641173"/>
              <a:gd name="connsiteX208" fmla="*/ 2443041 w 11243827"/>
              <a:gd name="connsiteY208" fmla="*/ 5523990 h 5641173"/>
              <a:gd name="connsiteX209" fmla="*/ 2435613 w 11243827"/>
              <a:gd name="connsiteY209" fmla="*/ 5526704 h 5641173"/>
              <a:gd name="connsiteX210" fmla="*/ 2405682 w 11243827"/>
              <a:gd name="connsiteY210" fmla="*/ 5528307 h 5641173"/>
              <a:gd name="connsiteX211" fmla="*/ 2397487 w 11243827"/>
              <a:gd name="connsiteY211" fmla="*/ 5540337 h 5641173"/>
              <a:gd name="connsiteX212" fmla="*/ 2297454 w 11243827"/>
              <a:gd name="connsiteY212" fmla="*/ 5550765 h 5641173"/>
              <a:gd name="connsiteX213" fmla="*/ 2056700 w 11243827"/>
              <a:gd name="connsiteY213" fmla="*/ 5555489 h 5641173"/>
              <a:gd name="connsiteX214" fmla="*/ 1878530 w 11243827"/>
              <a:gd name="connsiteY214" fmla="*/ 5535330 h 5641173"/>
              <a:gd name="connsiteX215" fmla="*/ 1859292 w 11243827"/>
              <a:gd name="connsiteY215" fmla="*/ 5535461 h 5641173"/>
              <a:gd name="connsiteX216" fmla="*/ 1835626 w 11243827"/>
              <a:gd name="connsiteY216" fmla="*/ 5533793 h 5641173"/>
              <a:gd name="connsiteX217" fmla="*/ 1798939 w 11243827"/>
              <a:gd name="connsiteY217" fmla="*/ 5540285 h 5641173"/>
              <a:gd name="connsiteX218" fmla="*/ 1779046 w 11243827"/>
              <a:gd name="connsiteY218" fmla="*/ 5549949 h 5641173"/>
              <a:gd name="connsiteX219" fmla="*/ 1772421 w 11243827"/>
              <a:gd name="connsiteY219" fmla="*/ 5549018 h 5641173"/>
              <a:gd name="connsiteX220" fmla="*/ 1772052 w 11243827"/>
              <a:gd name="connsiteY220" fmla="*/ 5545689 h 5641173"/>
              <a:gd name="connsiteX221" fmla="*/ 1711543 w 11243827"/>
              <a:gd name="connsiteY221" fmla="*/ 5534558 h 5641173"/>
              <a:gd name="connsiteX222" fmla="*/ 1698891 w 11243827"/>
              <a:gd name="connsiteY222" fmla="*/ 5513187 h 5641173"/>
              <a:gd name="connsiteX223" fmla="*/ 1538763 w 11243827"/>
              <a:gd name="connsiteY223" fmla="*/ 5482781 h 5641173"/>
              <a:gd name="connsiteX224" fmla="*/ 1501533 w 11243827"/>
              <a:gd name="connsiteY224" fmla="*/ 5467817 h 5641173"/>
              <a:gd name="connsiteX225" fmla="*/ 1461266 w 11243827"/>
              <a:gd name="connsiteY225" fmla="*/ 5469343 h 5641173"/>
              <a:gd name="connsiteX226" fmla="*/ 1449415 w 11243827"/>
              <a:gd name="connsiteY226" fmla="*/ 5460467 h 5641173"/>
              <a:gd name="connsiteX227" fmla="*/ 1447454 w 11243827"/>
              <a:gd name="connsiteY227" fmla="*/ 5458776 h 5641173"/>
              <a:gd name="connsiteX228" fmla="*/ 1437814 w 11243827"/>
              <a:gd name="connsiteY228" fmla="*/ 5455515 h 5641173"/>
              <a:gd name="connsiteX229" fmla="*/ 1437334 w 11243827"/>
              <a:gd name="connsiteY229" fmla="*/ 5450209 h 5641173"/>
              <a:gd name="connsiteX230" fmla="*/ 1424429 w 11243827"/>
              <a:gd name="connsiteY230" fmla="*/ 5442157 h 5641173"/>
              <a:gd name="connsiteX231" fmla="*/ 1406063 w 11243827"/>
              <a:gd name="connsiteY231" fmla="*/ 5437380 h 5641173"/>
              <a:gd name="connsiteX232" fmla="*/ 1316379 w 11243827"/>
              <a:gd name="connsiteY232" fmla="*/ 5419601 h 5641173"/>
              <a:gd name="connsiteX233" fmla="*/ 1264090 w 11243827"/>
              <a:gd name="connsiteY233" fmla="*/ 5406153 h 5641173"/>
              <a:gd name="connsiteX234" fmla="*/ 1246374 w 11243827"/>
              <a:gd name="connsiteY234" fmla="*/ 5396631 h 5641173"/>
              <a:gd name="connsiteX235" fmla="*/ 1220190 w 11243827"/>
              <a:gd name="connsiteY235" fmla="*/ 5386301 h 5641173"/>
              <a:gd name="connsiteX236" fmla="*/ 1175643 w 11243827"/>
              <a:gd name="connsiteY236" fmla="*/ 5364651 h 5641173"/>
              <a:gd name="connsiteX237" fmla="*/ 1150342 w 11243827"/>
              <a:gd name="connsiteY237" fmla="*/ 5358447 h 5641173"/>
              <a:gd name="connsiteX238" fmla="*/ 1137272 w 11243827"/>
              <a:gd name="connsiteY238" fmla="*/ 5351191 h 5641173"/>
              <a:gd name="connsiteX239" fmla="*/ 1131268 w 11243827"/>
              <a:gd name="connsiteY239" fmla="*/ 5350530 h 5641173"/>
              <a:gd name="connsiteX240" fmla="*/ 1112024 w 11243827"/>
              <a:gd name="connsiteY240" fmla="*/ 5345786 h 5641173"/>
              <a:gd name="connsiteX241" fmla="*/ 1100870 w 11243827"/>
              <a:gd name="connsiteY241" fmla="*/ 5343651 h 5641173"/>
              <a:gd name="connsiteX242" fmla="*/ 1096383 w 11243827"/>
              <a:gd name="connsiteY242" fmla="*/ 5343015 h 5641173"/>
              <a:gd name="connsiteX243" fmla="*/ 1085571 w 11243827"/>
              <a:gd name="connsiteY243" fmla="*/ 5345836 h 5641173"/>
              <a:gd name="connsiteX244" fmla="*/ 1073168 w 11243827"/>
              <a:gd name="connsiteY244" fmla="*/ 5341521 h 5641173"/>
              <a:gd name="connsiteX245" fmla="*/ 1058039 w 11243827"/>
              <a:gd name="connsiteY245" fmla="*/ 5343504 h 5641173"/>
              <a:gd name="connsiteX246" fmla="*/ 1055426 w 11243827"/>
              <a:gd name="connsiteY246" fmla="*/ 5339088 h 5641173"/>
              <a:gd name="connsiteX247" fmla="*/ 1044738 w 11243827"/>
              <a:gd name="connsiteY247" fmla="*/ 5333063 h 5641173"/>
              <a:gd name="connsiteX248" fmla="*/ 1033909 w 11243827"/>
              <a:gd name="connsiteY248" fmla="*/ 5335680 h 5641173"/>
              <a:gd name="connsiteX249" fmla="*/ 1012649 w 11243827"/>
              <a:gd name="connsiteY249" fmla="*/ 5334541 h 5641173"/>
              <a:gd name="connsiteX250" fmla="*/ 1007115 w 11243827"/>
              <a:gd name="connsiteY250" fmla="*/ 5332775 h 5641173"/>
              <a:gd name="connsiteX251" fmla="*/ 986002 w 11243827"/>
              <a:gd name="connsiteY251" fmla="*/ 5334906 h 5641173"/>
              <a:gd name="connsiteX252" fmla="*/ 953418 w 11243827"/>
              <a:gd name="connsiteY252" fmla="*/ 5333901 h 5641173"/>
              <a:gd name="connsiteX253" fmla="*/ 916854 w 11243827"/>
              <a:gd name="connsiteY253" fmla="*/ 5329435 h 5641173"/>
              <a:gd name="connsiteX254" fmla="*/ 905651 w 11243827"/>
              <a:gd name="connsiteY254" fmla="*/ 5332114 h 5641173"/>
              <a:gd name="connsiteX255" fmla="*/ 836961 w 11243827"/>
              <a:gd name="connsiteY255" fmla="*/ 5330803 h 5641173"/>
              <a:gd name="connsiteX256" fmla="*/ 817627 w 11243827"/>
              <a:gd name="connsiteY256" fmla="*/ 5330580 h 5641173"/>
              <a:gd name="connsiteX257" fmla="*/ 801817 w 11243827"/>
              <a:gd name="connsiteY257" fmla="*/ 5325937 h 5641173"/>
              <a:gd name="connsiteX258" fmla="*/ 798857 w 11243827"/>
              <a:gd name="connsiteY258" fmla="*/ 5320979 h 5641173"/>
              <a:gd name="connsiteX259" fmla="*/ 788354 w 11243827"/>
              <a:gd name="connsiteY259" fmla="*/ 5320143 h 5641173"/>
              <a:gd name="connsiteX260" fmla="*/ 785726 w 11243827"/>
              <a:gd name="connsiteY260" fmla="*/ 5318989 h 5641173"/>
              <a:gd name="connsiteX261" fmla="*/ 770507 w 11243827"/>
              <a:gd name="connsiteY261" fmla="*/ 5313309 h 5641173"/>
              <a:gd name="connsiteX262" fmla="*/ 733810 w 11243827"/>
              <a:gd name="connsiteY262" fmla="*/ 5324286 h 5641173"/>
              <a:gd name="connsiteX263" fmla="*/ 692117 w 11243827"/>
              <a:gd name="connsiteY263" fmla="*/ 5318786 h 5641173"/>
              <a:gd name="connsiteX264" fmla="*/ 528894 w 11243827"/>
              <a:gd name="connsiteY264" fmla="*/ 5327578 h 5641173"/>
              <a:gd name="connsiteX265" fmla="*/ 507005 w 11243827"/>
              <a:gd name="connsiteY265" fmla="*/ 5310149 h 5641173"/>
              <a:gd name="connsiteX266" fmla="*/ 441302 w 11243827"/>
              <a:gd name="connsiteY266" fmla="*/ 5307062 h 5641173"/>
              <a:gd name="connsiteX267" fmla="*/ 336819 w 11243827"/>
              <a:gd name="connsiteY267" fmla="*/ 5336690 h 5641173"/>
              <a:gd name="connsiteX268" fmla="*/ 215763 w 11243827"/>
              <a:gd name="connsiteY268" fmla="*/ 5332575 h 5641173"/>
              <a:gd name="connsiteX269" fmla="*/ 205927 w 11243827"/>
              <a:gd name="connsiteY269" fmla="*/ 5339672 h 5641173"/>
              <a:gd name="connsiteX270" fmla="*/ 194189 w 11243827"/>
              <a:gd name="connsiteY270" fmla="*/ 5343588 h 5641173"/>
              <a:gd name="connsiteX271" fmla="*/ 192552 w 11243827"/>
              <a:gd name="connsiteY271" fmla="*/ 5342845 h 5641173"/>
              <a:gd name="connsiteX272" fmla="*/ 178320 w 11243827"/>
              <a:gd name="connsiteY272" fmla="*/ 5343766 h 5641173"/>
              <a:gd name="connsiteX273" fmla="*/ 175596 w 11243827"/>
              <a:gd name="connsiteY273" fmla="*/ 5346411 h 5641173"/>
              <a:gd name="connsiteX274" fmla="*/ 165951 w 11243827"/>
              <a:gd name="connsiteY274" fmla="*/ 5347808 h 5641173"/>
              <a:gd name="connsiteX275" fmla="*/ 147287 w 11243827"/>
              <a:gd name="connsiteY275" fmla="*/ 5352625 h 5641173"/>
              <a:gd name="connsiteX276" fmla="*/ 143484 w 11243827"/>
              <a:gd name="connsiteY276" fmla="*/ 5351591 h 5641173"/>
              <a:gd name="connsiteX277" fmla="*/ 114847 w 11243827"/>
              <a:gd name="connsiteY277" fmla="*/ 5355844 h 5641173"/>
              <a:gd name="connsiteX278" fmla="*/ 114306 w 11243827"/>
              <a:gd name="connsiteY278" fmla="*/ 5354983 h 5641173"/>
              <a:gd name="connsiteX279" fmla="*/ 105588 w 11243827"/>
              <a:gd name="connsiteY279" fmla="*/ 5352169 h 5641173"/>
              <a:gd name="connsiteX280" fmla="*/ 89264 w 11243827"/>
              <a:gd name="connsiteY280" fmla="*/ 5348886 h 5641173"/>
              <a:gd name="connsiteX281" fmla="*/ 49794 w 11243827"/>
              <a:gd name="connsiteY281" fmla="*/ 5329950 h 5641173"/>
              <a:gd name="connsiteX282" fmla="*/ 19924 w 11243827"/>
              <a:gd name="connsiteY282" fmla="*/ 5334282 h 5641173"/>
              <a:gd name="connsiteX283" fmla="*/ 13819 w 11243827"/>
              <a:gd name="connsiteY283" fmla="*/ 5334653 h 5641173"/>
              <a:gd name="connsiteX284" fmla="*/ 13657 w 11243827"/>
              <a:gd name="connsiteY284" fmla="*/ 5334455 h 5641173"/>
              <a:gd name="connsiteX285" fmla="*/ 7139 w 11243827"/>
              <a:gd name="connsiteY285" fmla="*/ 5334438 h 5641173"/>
              <a:gd name="connsiteX286" fmla="*/ 2684 w 11243827"/>
              <a:gd name="connsiteY286" fmla="*/ 5335333 h 5641173"/>
              <a:gd name="connsiteX287" fmla="*/ 0 w 11243827"/>
              <a:gd name="connsiteY287" fmla="*/ 5335496 h 5641173"/>
              <a:gd name="connsiteX288" fmla="*/ 0 w 11243827"/>
              <a:gd name="connsiteY288" fmla="*/ 10592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426664 h 5641173"/>
              <a:gd name="connsiteX149" fmla="*/ 6724964 w 11243827"/>
              <a:gd name="connsiteY149" fmla="*/ 5414071 h 5641173"/>
              <a:gd name="connsiteX150" fmla="*/ 6717823 w 11243827"/>
              <a:gd name="connsiteY150" fmla="*/ 5410317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426664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637174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804792 w 11243827"/>
              <a:gd name="connsiteY148" fmla="*/ 5439822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804792 w 11243827"/>
              <a:gd name="connsiteY148" fmla="*/ 5439822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87273"/>
              <a:gd name="connsiteX1" fmla="*/ 11243827 w 11243827"/>
              <a:gd name="connsiteY1" fmla="*/ 1470035 h 5687273"/>
              <a:gd name="connsiteX2" fmla="*/ 11243827 w 11243827"/>
              <a:gd name="connsiteY2" fmla="*/ 5001571 h 5687273"/>
              <a:gd name="connsiteX3" fmla="*/ 11243827 w 11243827"/>
              <a:gd name="connsiteY3" fmla="*/ 5209610 h 5687273"/>
              <a:gd name="connsiteX4" fmla="*/ 11240675 w 11243827"/>
              <a:gd name="connsiteY4" fmla="*/ 5210442 h 5687273"/>
              <a:gd name="connsiteX5" fmla="*/ 11179959 w 11243827"/>
              <a:gd name="connsiteY5" fmla="*/ 5221199 h 5687273"/>
              <a:gd name="connsiteX6" fmla="*/ 11105493 w 11243827"/>
              <a:gd name="connsiteY6" fmla="*/ 5259905 h 5687273"/>
              <a:gd name="connsiteX7" fmla="*/ 11078640 w 11243827"/>
              <a:gd name="connsiteY7" fmla="*/ 5263531 h 5687273"/>
              <a:gd name="connsiteX8" fmla="*/ 11079616 w 11243827"/>
              <a:gd name="connsiteY8" fmla="*/ 5270380 h 5687273"/>
              <a:gd name="connsiteX9" fmla="*/ 11069641 w 11243827"/>
              <a:gd name="connsiteY9" fmla="*/ 5270884 h 5687273"/>
              <a:gd name="connsiteX10" fmla="*/ 11047377 w 11243827"/>
              <a:gd name="connsiteY10" fmla="*/ 5271051 h 5687273"/>
              <a:gd name="connsiteX11" fmla="*/ 10980705 w 11243827"/>
              <a:gd name="connsiteY11" fmla="*/ 5272951 h 5687273"/>
              <a:gd name="connsiteX12" fmla="*/ 10962514 w 11243827"/>
              <a:gd name="connsiteY12" fmla="*/ 5286084 h 5687273"/>
              <a:gd name="connsiteX13" fmla="*/ 10945307 w 11243827"/>
              <a:gd name="connsiteY13" fmla="*/ 5286290 h 5687273"/>
              <a:gd name="connsiteX14" fmla="*/ 10845516 w 11243827"/>
              <a:gd name="connsiteY14" fmla="*/ 5303894 h 5687273"/>
              <a:gd name="connsiteX15" fmla="*/ 10831795 w 11243827"/>
              <a:gd name="connsiteY15" fmla="*/ 5305210 h 5687273"/>
              <a:gd name="connsiteX16" fmla="*/ 10824365 w 11243827"/>
              <a:gd name="connsiteY16" fmla="*/ 5311111 h 5687273"/>
              <a:gd name="connsiteX17" fmla="*/ 10797756 w 11243827"/>
              <a:gd name="connsiteY17" fmla="*/ 5312285 h 5687273"/>
              <a:gd name="connsiteX18" fmla="*/ 10796525 w 11243827"/>
              <a:gd name="connsiteY18" fmla="*/ 5315645 h 5687273"/>
              <a:gd name="connsiteX19" fmla="*/ 10709063 w 11243827"/>
              <a:gd name="connsiteY19" fmla="*/ 5344492 h 5687273"/>
              <a:gd name="connsiteX20" fmla="*/ 10694078 w 11243827"/>
              <a:gd name="connsiteY20" fmla="*/ 5349258 h 5687273"/>
              <a:gd name="connsiteX21" fmla="*/ 10681131 w 11243827"/>
              <a:gd name="connsiteY21" fmla="*/ 5347812 h 5687273"/>
              <a:gd name="connsiteX22" fmla="*/ 10609448 w 11243827"/>
              <a:gd name="connsiteY22" fmla="*/ 5351931 h 5687273"/>
              <a:gd name="connsiteX23" fmla="*/ 10592397 w 11243827"/>
              <a:gd name="connsiteY23" fmla="*/ 5349402 h 5687273"/>
              <a:gd name="connsiteX24" fmla="*/ 10585227 w 11243827"/>
              <a:gd name="connsiteY24" fmla="*/ 5344063 h 5687273"/>
              <a:gd name="connsiteX25" fmla="*/ 10557472 w 11243827"/>
              <a:gd name="connsiteY25" fmla="*/ 5354151 h 5687273"/>
              <a:gd name="connsiteX26" fmla="*/ 10514646 w 11243827"/>
              <a:gd name="connsiteY26" fmla="*/ 5361064 h 5687273"/>
              <a:gd name="connsiteX27" fmla="*/ 10494292 w 11243827"/>
              <a:gd name="connsiteY27" fmla="*/ 5366054 h 5687273"/>
              <a:gd name="connsiteX28" fmla="*/ 10477869 w 11243827"/>
              <a:gd name="connsiteY28" fmla="*/ 5363025 h 5687273"/>
              <a:gd name="connsiteX29" fmla="*/ 10384411 w 11243827"/>
              <a:gd name="connsiteY29" fmla="*/ 5362257 h 5687273"/>
              <a:gd name="connsiteX30" fmla="*/ 10362921 w 11243827"/>
              <a:gd name="connsiteY30" fmla="*/ 5357444 h 5687273"/>
              <a:gd name="connsiteX31" fmla="*/ 10352736 w 11243827"/>
              <a:gd name="connsiteY31" fmla="*/ 5347851 h 5687273"/>
              <a:gd name="connsiteX32" fmla="*/ 10344754 w 11243827"/>
              <a:gd name="connsiteY32" fmla="*/ 5351272 h 5687273"/>
              <a:gd name="connsiteX33" fmla="*/ 10288226 w 11243827"/>
              <a:gd name="connsiteY33" fmla="*/ 5351613 h 5687273"/>
              <a:gd name="connsiteX34" fmla="*/ 10251350 w 11243827"/>
              <a:gd name="connsiteY34" fmla="*/ 5352711 h 5687273"/>
              <a:gd name="connsiteX35" fmla="*/ 10249108 w 11243827"/>
              <a:gd name="connsiteY35" fmla="*/ 5365881 h 5687273"/>
              <a:gd name="connsiteX36" fmla="*/ 10216272 w 11243827"/>
              <a:gd name="connsiteY36" fmla="*/ 5370573 h 5687273"/>
              <a:gd name="connsiteX37" fmla="*/ 10181278 w 11243827"/>
              <a:gd name="connsiteY37" fmla="*/ 5362119 h 5687273"/>
              <a:gd name="connsiteX38" fmla="*/ 10140033 w 11243827"/>
              <a:gd name="connsiteY38" fmla="*/ 5363304 h 5687273"/>
              <a:gd name="connsiteX39" fmla="*/ 10115353 w 11243827"/>
              <a:gd name="connsiteY39" fmla="*/ 5363869 h 5687273"/>
              <a:gd name="connsiteX40" fmla="*/ 10050578 w 11243827"/>
              <a:gd name="connsiteY40" fmla="*/ 5376153 h 5687273"/>
              <a:gd name="connsiteX41" fmla="*/ 9945478 w 11243827"/>
              <a:gd name="connsiteY41" fmla="*/ 5422859 h 5687273"/>
              <a:gd name="connsiteX42" fmla="*/ 9912481 w 11243827"/>
              <a:gd name="connsiteY42" fmla="*/ 5429477 h 5687273"/>
              <a:gd name="connsiteX43" fmla="*/ 9906713 w 11243827"/>
              <a:gd name="connsiteY43" fmla="*/ 5426784 h 5687273"/>
              <a:gd name="connsiteX44" fmla="*/ 9742436 w 11243827"/>
              <a:gd name="connsiteY44" fmla="*/ 5454834 h 5687273"/>
              <a:gd name="connsiteX45" fmla="*/ 9713044 w 11243827"/>
              <a:gd name="connsiteY45" fmla="*/ 5456476 h 5687273"/>
              <a:gd name="connsiteX46" fmla="*/ 9691033 w 11243827"/>
              <a:gd name="connsiteY46" fmla="*/ 5455451 h 5687273"/>
              <a:gd name="connsiteX47" fmla="*/ 9638355 w 11243827"/>
              <a:gd name="connsiteY47" fmla="*/ 5464794 h 5687273"/>
              <a:gd name="connsiteX48" fmla="*/ 9552434 w 11243827"/>
              <a:gd name="connsiteY48" fmla="*/ 5485280 h 5687273"/>
              <a:gd name="connsiteX49" fmla="*/ 9533883 w 11243827"/>
              <a:gd name="connsiteY49" fmla="*/ 5488516 h 5687273"/>
              <a:gd name="connsiteX50" fmla="*/ 9516916 w 11243827"/>
              <a:gd name="connsiteY50" fmla="*/ 5486828 h 5687273"/>
              <a:gd name="connsiteX51" fmla="*/ 9512093 w 11243827"/>
              <a:gd name="connsiteY51" fmla="*/ 5482541 h 5687273"/>
              <a:gd name="connsiteX52" fmla="*/ 9501725 w 11243827"/>
              <a:gd name="connsiteY52" fmla="*/ 5483603 h 5687273"/>
              <a:gd name="connsiteX53" fmla="*/ 9498754 w 11243827"/>
              <a:gd name="connsiteY53" fmla="*/ 5482951 h 5687273"/>
              <a:gd name="connsiteX54" fmla="*/ 9481932 w 11243827"/>
              <a:gd name="connsiteY54" fmla="*/ 5480151 h 5687273"/>
              <a:gd name="connsiteX55" fmla="*/ 9451321 w 11243827"/>
              <a:gd name="connsiteY55" fmla="*/ 5497375 h 5687273"/>
              <a:gd name="connsiteX56" fmla="*/ 9409298 w 11243827"/>
              <a:gd name="connsiteY56" fmla="*/ 5499478 h 5687273"/>
              <a:gd name="connsiteX57" fmla="*/ 9257007 w 11243827"/>
              <a:gd name="connsiteY57" fmla="*/ 5537183 h 5687273"/>
              <a:gd name="connsiteX58" fmla="*/ 9229078 w 11243827"/>
              <a:gd name="connsiteY58" fmla="*/ 5524154 h 5687273"/>
              <a:gd name="connsiteX59" fmla="*/ 9165105 w 11243827"/>
              <a:gd name="connsiteY59" fmla="*/ 5532892 h 5687273"/>
              <a:gd name="connsiteX60" fmla="*/ 9077301 w 11243827"/>
              <a:gd name="connsiteY60" fmla="*/ 5580356 h 5687273"/>
              <a:gd name="connsiteX61" fmla="*/ 8960065 w 11243827"/>
              <a:gd name="connsiteY61" fmla="*/ 5597982 h 5687273"/>
              <a:gd name="connsiteX62" fmla="*/ 8953536 w 11243827"/>
              <a:gd name="connsiteY62" fmla="*/ 5606638 h 5687273"/>
              <a:gd name="connsiteX63" fmla="*/ 8943907 w 11243827"/>
              <a:gd name="connsiteY63" fmla="*/ 5612541 h 5687273"/>
              <a:gd name="connsiteX64" fmla="*/ 8942046 w 11243827"/>
              <a:gd name="connsiteY64" fmla="*/ 5612112 h 5687273"/>
              <a:gd name="connsiteX65" fmla="*/ 8928824 w 11243827"/>
              <a:gd name="connsiteY65" fmla="*/ 5615549 h 5687273"/>
              <a:gd name="connsiteX66" fmla="*/ 8927294 w 11243827"/>
              <a:gd name="connsiteY66" fmla="*/ 5618607 h 5687273"/>
              <a:gd name="connsiteX67" fmla="*/ 8918651 w 11243827"/>
              <a:gd name="connsiteY67" fmla="*/ 5621688 h 5687273"/>
              <a:gd name="connsiteX68" fmla="*/ 8902772 w 11243827"/>
              <a:gd name="connsiteY68" fmla="*/ 5629703 h 5687273"/>
              <a:gd name="connsiteX69" fmla="*/ 8898724 w 11243827"/>
              <a:gd name="connsiteY69" fmla="*/ 5629379 h 5687273"/>
              <a:gd name="connsiteX70" fmla="*/ 8873099 w 11243827"/>
              <a:gd name="connsiteY70" fmla="*/ 5638628 h 5687273"/>
              <a:gd name="connsiteX71" fmla="*/ 8872234 w 11243827"/>
              <a:gd name="connsiteY71" fmla="*/ 5637889 h 5687273"/>
              <a:gd name="connsiteX72" fmla="*/ 8862777 w 11243827"/>
              <a:gd name="connsiteY72" fmla="*/ 5636711 h 5687273"/>
              <a:gd name="connsiteX73" fmla="*/ 8845869 w 11243827"/>
              <a:gd name="connsiteY73" fmla="*/ 5636436 h 5687273"/>
              <a:gd name="connsiteX74" fmla="*/ 8800548 w 11243827"/>
              <a:gd name="connsiteY74" fmla="*/ 5625084 h 5687273"/>
              <a:gd name="connsiteX75" fmla="*/ 8773774 w 11243827"/>
              <a:gd name="connsiteY75" fmla="*/ 5634630 h 5687273"/>
              <a:gd name="connsiteX76" fmla="*/ 8698255 w 11243827"/>
              <a:gd name="connsiteY76" fmla="*/ 5636083 h 5687273"/>
              <a:gd name="connsiteX77" fmla="*/ 8619167 w 11243827"/>
              <a:gd name="connsiteY77" fmla="*/ 5619130 h 5687273"/>
              <a:gd name="connsiteX78" fmla="*/ 8539822 w 11243827"/>
              <a:gd name="connsiteY78" fmla="*/ 5616905 h 5687273"/>
              <a:gd name="connsiteX79" fmla="*/ 8511094 w 11243827"/>
              <a:gd name="connsiteY79" fmla="*/ 5617360 h 5687273"/>
              <a:gd name="connsiteX80" fmla="*/ 8459886 w 11243827"/>
              <a:gd name="connsiteY80" fmla="*/ 5612612 h 5687273"/>
              <a:gd name="connsiteX81" fmla="*/ 8436432 w 11243827"/>
              <a:gd name="connsiteY81" fmla="*/ 5606990 h 5687273"/>
              <a:gd name="connsiteX82" fmla="*/ 8435403 w 11243827"/>
              <a:gd name="connsiteY82" fmla="*/ 5607336 h 5687273"/>
              <a:gd name="connsiteX83" fmla="*/ 8433307 w 11243827"/>
              <a:gd name="connsiteY83" fmla="*/ 5604917 h 5687273"/>
              <a:gd name="connsiteX84" fmla="*/ 8428968 w 11243827"/>
              <a:gd name="connsiteY84" fmla="*/ 5603796 h 5687273"/>
              <a:gd name="connsiteX85" fmla="*/ 8417124 w 11243827"/>
              <a:gd name="connsiteY85" fmla="*/ 5604518 h 5687273"/>
              <a:gd name="connsiteX86" fmla="*/ 8412669 w 11243827"/>
              <a:gd name="connsiteY86" fmla="*/ 5605413 h 5687273"/>
              <a:gd name="connsiteX87" fmla="*/ 8406152 w 11243827"/>
              <a:gd name="connsiteY87" fmla="*/ 5605396 h 5687273"/>
              <a:gd name="connsiteX88" fmla="*/ 8405989 w 11243827"/>
              <a:gd name="connsiteY88" fmla="*/ 5605197 h 5687273"/>
              <a:gd name="connsiteX89" fmla="*/ 8399884 w 11243827"/>
              <a:gd name="connsiteY89" fmla="*/ 5605568 h 5687273"/>
              <a:gd name="connsiteX90" fmla="*/ 8370014 w 11243827"/>
              <a:gd name="connsiteY90" fmla="*/ 5609900 h 5687273"/>
              <a:gd name="connsiteX91" fmla="*/ 8330544 w 11243827"/>
              <a:gd name="connsiteY91" fmla="*/ 5590964 h 5687273"/>
              <a:gd name="connsiteX92" fmla="*/ 8314221 w 11243827"/>
              <a:gd name="connsiteY92" fmla="*/ 5587682 h 5687273"/>
              <a:gd name="connsiteX93" fmla="*/ 8305502 w 11243827"/>
              <a:gd name="connsiteY93" fmla="*/ 5584868 h 5687273"/>
              <a:gd name="connsiteX94" fmla="*/ 8304962 w 11243827"/>
              <a:gd name="connsiteY94" fmla="*/ 5584007 h 5687273"/>
              <a:gd name="connsiteX95" fmla="*/ 8276324 w 11243827"/>
              <a:gd name="connsiteY95" fmla="*/ 5588260 h 5687273"/>
              <a:gd name="connsiteX96" fmla="*/ 8272522 w 11243827"/>
              <a:gd name="connsiteY96" fmla="*/ 5587226 h 5687273"/>
              <a:gd name="connsiteX97" fmla="*/ 8253857 w 11243827"/>
              <a:gd name="connsiteY97" fmla="*/ 5592043 h 5687273"/>
              <a:gd name="connsiteX98" fmla="*/ 8244212 w 11243827"/>
              <a:gd name="connsiteY98" fmla="*/ 5593439 h 5687273"/>
              <a:gd name="connsiteX99" fmla="*/ 8241488 w 11243827"/>
              <a:gd name="connsiteY99" fmla="*/ 5596085 h 5687273"/>
              <a:gd name="connsiteX100" fmla="*/ 8227256 w 11243827"/>
              <a:gd name="connsiteY100" fmla="*/ 5597005 h 5687273"/>
              <a:gd name="connsiteX101" fmla="*/ 8225619 w 11243827"/>
              <a:gd name="connsiteY101" fmla="*/ 5596262 h 5687273"/>
              <a:gd name="connsiteX102" fmla="*/ 8213882 w 11243827"/>
              <a:gd name="connsiteY102" fmla="*/ 5600179 h 5687273"/>
              <a:gd name="connsiteX103" fmla="*/ 8204045 w 11243827"/>
              <a:gd name="connsiteY103" fmla="*/ 5607275 h 5687273"/>
              <a:gd name="connsiteX104" fmla="*/ 8082989 w 11243827"/>
              <a:gd name="connsiteY104" fmla="*/ 5603160 h 5687273"/>
              <a:gd name="connsiteX105" fmla="*/ 7976942 w 11243827"/>
              <a:gd name="connsiteY105" fmla="*/ 5598455 h 5687273"/>
              <a:gd name="connsiteX106" fmla="*/ 7915584 w 11243827"/>
              <a:gd name="connsiteY106" fmla="*/ 5684635 h 5687273"/>
              <a:gd name="connsiteX107" fmla="*/ 7727691 w 11243827"/>
              <a:gd name="connsiteY107" fmla="*/ 5621064 h 5687273"/>
              <a:gd name="connsiteX108" fmla="*/ 7685998 w 11243827"/>
              <a:gd name="connsiteY108" fmla="*/ 5615564 h 5687273"/>
              <a:gd name="connsiteX109" fmla="*/ 7649302 w 11243827"/>
              <a:gd name="connsiteY109" fmla="*/ 5626541 h 5687273"/>
              <a:gd name="connsiteX110" fmla="*/ 7634083 w 11243827"/>
              <a:gd name="connsiteY110" fmla="*/ 5620862 h 5687273"/>
              <a:gd name="connsiteX111" fmla="*/ 7631455 w 11243827"/>
              <a:gd name="connsiteY111" fmla="*/ 5619708 h 5687273"/>
              <a:gd name="connsiteX112" fmla="*/ 7620952 w 11243827"/>
              <a:gd name="connsiteY112" fmla="*/ 5618872 h 5687273"/>
              <a:gd name="connsiteX113" fmla="*/ 7617992 w 11243827"/>
              <a:gd name="connsiteY113" fmla="*/ 5613914 h 5687273"/>
              <a:gd name="connsiteX114" fmla="*/ 7602182 w 11243827"/>
              <a:gd name="connsiteY114" fmla="*/ 5609271 h 5687273"/>
              <a:gd name="connsiteX115" fmla="*/ 7582847 w 11243827"/>
              <a:gd name="connsiteY115" fmla="*/ 5609047 h 5687273"/>
              <a:gd name="connsiteX116" fmla="*/ 7514158 w 11243827"/>
              <a:gd name="connsiteY116" fmla="*/ 5607737 h 5687273"/>
              <a:gd name="connsiteX117" fmla="*/ 7502955 w 11243827"/>
              <a:gd name="connsiteY117" fmla="*/ 5610415 h 5687273"/>
              <a:gd name="connsiteX118" fmla="*/ 7466391 w 11243827"/>
              <a:gd name="connsiteY118" fmla="*/ 5605949 h 5687273"/>
              <a:gd name="connsiteX119" fmla="*/ 7433806 w 11243827"/>
              <a:gd name="connsiteY119" fmla="*/ 5604945 h 5687273"/>
              <a:gd name="connsiteX120" fmla="*/ 7412693 w 11243827"/>
              <a:gd name="connsiteY120" fmla="*/ 5607075 h 5687273"/>
              <a:gd name="connsiteX121" fmla="*/ 7407159 w 11243827"/>
              <a:gd name="connsiteY121" fmla="*/ 5605310 h 5687273"/>
              <a:gd name="connsiteX122" fmla="*/ 7385900 w 11243827"/>
              <a:gd name="connsiteY122" fmla="*/ 5604171 h 5687273"/>
              <a:gd name="connsiteX123" fmla="*/ 7375071 w 11243827"/>
              <a:gd name="connsiteY123" fmla="*/ 5606788 h 5687273"/>
              <a:gd name="connsiteX124" fmla="*/ 7364382 w 11243827"/>
              <a:gd name="connsiteY124" fmla="*/ 5600762 h 5687273"/>
              <a:gd name="connsiteX125" fmla="*/ 7361770 w 11243827"/>
              <a:gd name="connsiteY125" fmla="*/ 5596347 h 5687273"/>
              <a:gd name="connsiteX126" fmla="*/ 7346641 w 11243827"/>
              <a:gd name="connsiteY126" fmla="*/ 5598329 h 5687273"/>
              <a:gd name="connsiteX127" fmla="*/ 7334238 w 11243827"/>
              <a:gd name="connsiteY127" fmla="*/ 5594014 h 5687273"/>
              <a:gd name="connsiteX128" fmla="*/ 7323426 w 11243827"/>
              <a:gd name="connsiteY128" fmla="*/ 5596835 h 5687273"/>
              <a:gd name="connsiteX129" fmla="*/ 7318938 w 11243827"/>
              <a:gd name="connsiteY129" fmla="*/ 5596200 h 5687273"/>
              <a:gd name="connsiteX130" fmla="*/ 7307784 w 11243827"/>
              <a:gd name="connsiteY130" fmla="*/ 5594065 h 5687273"/>
              <a:gd name="connsiteX131" fmla="*/ 7288540 w 11243827"/>
              <a:gd name="connsiteY131" fmla="*/ 5589320 h 5687273"/>
              <a:gd name="connsiteX132" fmla="*/ 7282537 w 11243827"/>
              <a:gd name="connsiteY132" fmla="*/ 5588660 h 5687273"/>
              <a:gd name="connsiteX133" fmla="*/ 7269466 w 11243827"/>
              <a:gd name="connsiteY133" fmla="*/ 5581404 h 5687273"/>
              <a:gd name="connsiteX134" fmla="*/ 7244165 w 11243827"/>
              <a:gd name="connsiteY134" fmla="*/ 5575200 h 5687273"/>
              <a:gd name="connsiteX135" fmla="*/ 7199619 w 11243827"/>
              <a:gd name="connsiteY135" fmla="*/ 5553550 h 5687273"/>
              <a:gd name="connsiteX136" fmla="*/ 7173434 w 11243827"/>
              <a:gd name="connsiteY136" fmla="*/ 5543219 h 5687273"/>
              <a:gd name="connsiteX137" fmla="*/ 7155718 w 11243827"/>
              <a:gd name="connsiteY137" fmla="*/ 5533697 h 5687273"/>
              <a:gd name="connsiteX138" fmla="*/ 7103430 w 11243827"/>
              <a:gd name="connsiteY138" fmla="*/ 5520249 h 5687273"/>
              <a:gd name="connsiteX139" fmla="*/ 7013746 w 11243827"/>
              <a:gd name="connsiteY139" fmla="*/ 5502470 h 5687273"/>
              <a:gd name="connsiteX140" fmla="*/ 6995379 w 11243827"/>
              <a:gd name="connsiteY140" fmla="*/ 5497693 h 5687273"/>
              <a:gd name="connsiteX141" fmla="*/ 6982475 w 11243827"/>
              <a:gd name="connsiteY141" fmla="*/ 5489641 h 5687273"/>
              <a:gd name="connsiteX142" fmla="*/ 6981994 w 11243827"/>
              <a:gd name="connsiteY142" fmla="*/ 5484335 h 5687273"/>
              <a:gd name="connsiteX143" fmla="*/ 6972355 w 11243827"/>
              <a:gd name="connsiteY143" fmla="*/ 5481074 h 5687273"/>
              <a:gd name="connsiteX144" fmla="*/ 6970394 w 11243827"/>
              <a:gd name="connsiteY144" fmla="*/ 5479383 h 5687273"/>
              <a:gd name="connsiteX145" fmla="*/ 6958543 w 11243827"/>
              <a:gd name="connsiteY145" fmla="*/ 5470507 h 5687273"/>
              <a:gd name="connsiteX146" fmla="*/ 6918276 w 11243827"/>
              <a:gd name="connsiteY146" fmla="*/ 5472034 h 5687273"/>
              <a:gd name="connsiteX147" fmla="*/ 6881046 w 11243827"/>
              <a:gd name="connsiteY147" fmla="*/ 5457070 h 5687273"/>
              <a:gd name="connsiteX148" fmla="*/ 6752164 w 11243827"/>
              <a:gd name="connsiteY148" fmla="*/ 5425021 h 5687273"/>
              <a:gd name="connsiteX149" fmla="*/ 6724964 w 11243827"/>
              <a:gd name="connsiteY149" fmla="*/ 5414071 h 5687273"/>
              <a:gd name="connsiteX150" fmla="*/ 6683286 w 11243827"/>
              <a:gd name="connsiteY150" fmla="*/ 5405383 h 5687273"/>
              <a:gd name="connsiteX151" fmla="*/ 6644277 w 11243827"/>
              <a:gd name="connsiteY151" fmla="*/ 5429684 h 5687273"/>
              <a:gd name="connsiteX152" fmla="*/ 6532914 w 11243827"/>
              <a:gd name="connsiteY152" fmla="*/ 5431205 h 5687273"/>
              <a:gd name="connsiteX153" fmla="*/ 6307459 w 11243827"/>
              <a:gd name="connsiteY153" fmla="*/ 5467087 h 5687273"/>
              <a:gd name="connsiteX154" fmla="*/ 6196243 w 11243827"/>
              <a:gd name="connsiteY154" fmla="*/ 5515042 h 5687273"/>
              <a:gd name="connsiteX155" fmla="*/ 6099124 w 11243827"/>
              <a:gd name="connsiteY155" fmla="*/ 5516848 h 5687273"/>
              <a:gd name="connsiteX156" fmla="*/ 6016077 w 11243827"/>
              <a:gd name="connsiteY156" fmla="*/ 5528642 h 5687273"/>
              <a:gd name="connsiteX157" fmla="*/ 6004389 w 11243827"/>
              <a:gd name="connsiteY157" fmla="*/ 5531206 h 5687273"/>
              <a:gd name="connsiteX158" fmla="*/ 5933945 w 11243827"/>
              <a:gd name="connsiteY158" fmla="*/ 5538840 h 5687273"/>
              <a:gd name="connsiteX159" fmla="*/ 5883936 w 11243827"/>
              <a:gd name="connsiteY159" fmla="*/ 5553807 h 5687273"/>
              <a:gd name="connsiteX160" fmla="*/ 5798331 w 11243827"/>
              <a:gd name="connsiteY160" fmla="*/ 5564248 h 5687273"/>
              <a:gd name="connsiteX161" fmla="*/ 5712738 w 11243827"/>
              <a:gd name="connsiteY161" fmla="*/ 5573120 h 5687273"/>
              <a:gd name="connsiteX162" fmla="*/ 5681342 w 11243827"/>
              <a:gd name="connsiteY162" fmla="*/ 5575621 h 5687273"/>
              <a:gd name="connsiteX163" fmla="*/ 5627167 w 11243827"/>
              <a:gd name="connsiteY163" fmla="*/ 5583215 h 5687273"/>
              <a:gd name="connsiteX164" fmla="*/ 5591414 w 11243827"/>
              <a:gd name="connsiteY164" fmla="*/ 5587695 h 5687273"/>
              <a:gd name="connsiteX165" fmla="*/ 5583028 w 11243827"/>
              <a:gd name="connsiteY165" fmla="*/ 5580877 h 5687273"/>
              <a:gd name="connsiteX166" fmla="*/ 5549426 w 11243827"/>
              <a:gd name="connsiteY166" fmla="*/ 5582858 h 5687273"/>
              <a:gd name="connsiteX167" fmla="*/ 5519999 w 11243827"/>
              <a:gd name="connsiteY167" fmla="*/ 5592246 h 5687273"/>
              <a:gd name="connsiteX168" fmla="*/ 5480028 w 11243827"/>
              <a:gd name="connsiteY168" fmla="*/ 5597282 h 5687273"/>
              <a:gd name="connsiteX169" fmla="*/ 5456175 w 11243827"/>
              <a:gd name="connsiteY169" fmla="*/ 5600371 h 5687273"/>
              <a:gd name="connsiteX170" fmla="*/ 5388463 w 11243827"/>
              <a:gd name="connsiteY170" fmla="*/ 5602638 h 5687273"/>
              <a:gd name="connsiteX171" fmla="*/ 5265898 w 11243827"/>
              <a:gd name="connsiteY171" fmla="*/ 5591830 h 5687273"/>
              <a:gd name="connsiteX172" fmla="*/ 5231231 w 11243827"/>
              <a:gd name="connsiteY172" fmla="*/ 5592790 h 5687273"/>
              <a:gd name="connsiteX173" fmla="*/ 5226996 w 11243827"/>
              <a:gd name="connsiteY173" fmla="*/ 5595040 h 5687273"/>
              <a:gd name="connsiteX174" fmla="*/ 5175988 w 11243827"/>
              <a:gd name="connsiteY174" fmla="*/ 5588131 h 5687273"/>
              <a:gd name="connsiteX175" fmla="*/ 5107470 w 11243827"/>
              <a:gd name="connsiteY175" fmla="*/ 5594771 h 5687273"/>
              <a:gd name="connsiteX176" fmla="*/ 5027868 w 11243827"/>
              <a:gd name="connsiteY176" fmla="*/ 5605624 h 5687273"/>
              <a:gd name="connsiteX177" fmla="*/ 5007324 w 11243827"/>
              <a:gd name="connsiteY177" fmla="*/ 5609209 h 5687273"/>
              <a:gd name="connsiteX178" fmla="*/ 4952559 w 11243827"/>
              <a:gd name="connsiteY178" fmla="*/ 5611402 h 5687273"/>
              <a:gd name="connsiteX179" fmla="*/ 4826081 w 11243827"/>
              <a:gd name="connsiteY179" fmla="*/ 5616191 h 5687273"/>
              <a:gd name="connsiteX180" fmla="*/ 4823501 w 11243827"/>
              <a:gd name="connsiteY180" fmla="*/ 5619174 h 5687273"/>
              <a:gd name="connsiteX181" fmla="*/ 4813093 w 11243827"/>
              <a:gd name="connsiteY181" fmla="*/ 5620026 h 5687273"/>
              <a:gd name="connsiteX182" fmla="*/ 4810563 w 11243827"/>
              <a:gd name="connsiteY182" fmla="*/ 5620787 h 5687273"/>
              <a:gd name="connsiteX183" fmla="*/ 4795818 w 11243827"/>
              <a:gd name="connsiteY183" fmla="*/ 5624618 h 5687273"/>
              <a:gd name="connsiteX184" fmla="*/ 4758404 w 11243827"/>
              <a:gd name="connsiteY184" fmla="*/ 5619510 h 5687273"/>
              <a:gd name="connsiteX185" fmla="*/ 4717254 w 11243827"/>
              <a:gd name="connsiteY185" fmla="*/ 5624155 h 5687273"/>
              <a:gd name="connsiteX186" fmla="*/ 4591958 w 11243827"/>
              <a:gd name="connsiteY186" fmla="*/ 5624710 h 5687273"/>
              <a:gd name="connsiteX187" fmla="*/ 4476215 w 11243827"/>
              <a:gd name="connsiteY187" fmla="*/ 5628210 h 5687273"/>
              <a:gd name="connsiteX188" fmla="*/ 4425193 w 11243827"/>
              <a:gd name="connsiteY188" fmla="*/ 5627414 h 5687273"/>
              <a:gd name="connsiteX189" fmla="*/ 4383866 w 11243827"/>
              <a:gd name="connsiteY189" fmla="*/ 5626546 h 5687273"/>
              <a:gd name="connsiteX190" fmla="*/ 4385596 w 11243827"/>
              <a:gd name="connsiteY190" fmla="*/ 5634646 h 5687273"/>
              <a:gd name="connsiteX191" fmla="*/ 4360864 w 11243827"/>
              <a:gd name="connsiteY191" fmla="*/ 5641173 h 5687273"/>
              <a:gd name="connsiteX192" fmla="*/ 4328321 w 11243827"/>
              <a:gd name="connsiteY192" fmla="*/ 5626332 h 5687273"/>
              <a:gd name="connsiteX193" fmla="*/ 4309842 w 11243827"/>
              <a:gd name="connsiteY193" fmla="*/ 5626471 h 5687273"/>
              <a:gd name="connsiteX194" fmla="*/ 4277424 w 11243827"/>
              <a:gd name="connsiteY194" fmla="*/ 5631598 h 5687273"/>
              <a:gd name="connsiteX195" fmla="*/ 4266627 w 11243827"/>
              <a:gd name="connsiteY195" fmla="*/ 5633969 h 5687273"/>
              <a:gd name="connsiteX196" fmla="*/ 4185525 w 11243827"/>
              <a:gd name="connsiteY196" fmla="*/ 5617508 h 5687273"/>
              <a:gd name="connsiteX197" fmla="*/ 4177617 w 11243827"/>
              <a:gd name="connsiteY197" fmla="*/ 5610903 h 5687273"/>
              <a:gd name="connsiteX198" fmla="*/ 4136948 w 11243827"/>
              <a:gd name="connsiteY198" fmla="*/ 5608031 h 5687273"/>
              <a:gd name="connsiteX199" fmla="*/ 4132323 w 11243827"/>
              <a:gd name="connsiteY199" fmla="*/ 5609784 h 5687273"/>
              <a:gd name="connsiteX200" fmla="*/ 4098620 w 11243827"/>
              <a:gd name="connsiteY200" fmla="*/ 5599672 h 5687273"/>
              <a:gd name="connsiteX201" fmla="*/ 3963475 w 11243827"/>
              <a:gd name="connsiteY201" fmla="*/ 5581841 h 5687273"/>
              <a:gd name="connsiteX202" fmla="*/ 3703613 w 11243827"/>
              <a:gd name="connsiteY202" fmla="*/ 5572482 h 5687273"/>
              <a:gd name="connsiteX203" fmla="*/ 3432987 w 11243827"/>
              <a:gd name="connsiteY203" fmla="*/ 5545768 h 5687273"/>
              <a:gd name="connsiteX204" fmla="*/ 3176381 w 11243827"/>
              <a:gd name="connsiteY204" fmla="*/ 5556110 h 5687273"/>
              <a:gd name="connsiteX205" fmla="*/ 2710156 w 11243827"/>
              <a:gd name="connsiteY205" fmla="*/ 5527517 h 5687273"/>
              <a:gd name="connsiteX206" fmla="*/ 2550206 w 11243827"/>
              <a:gd name="connsiteY206" fmla="*/ 5524958 h 5687273"/>
              <a:gd name="connsiteX207" fmla="*/ 2443041 w 11243827"/>
              <a:gd name="connsiteY207" fmla="*/ 5523990 h 5687273"/>
              <a:gd name="connsiteX208" fmla="*/ 2435613 w 11243827"/>
              <a:gd name="connsiteY208" fmla="*/ 5526704 h 5687273"/>
              <a:gd name="connsiteX209" fmla="*/ 2405682 w 11243827"/>
              <a:gd name="connsiteY209" fmla="*/ 5528307 h 5687273"/>
              <a:gd name="connsiteX210" fmla="*/ 2397487 w 11243827"/>
              <a:gd name="connsiteY210" fmla="*/ 5540337 h 5687273"/>
              <a:gd name="connsiteX211" fmla="*/ 2297454 w 11243827"/>
              <a:gd name="connsiteY211" fmla="*/ 5550765 h 5687273"/>
              <a:gd name="connsiteX212" fmla="*/ 2056700 w 11243827"/>
              <a:gd name="connsiteY212" fmla="*/ 5555489 h 5687273"/>
              <a:gd name="connsiteX213" fmla="*/ 1878530 w 11243827"/>
              <a:gd name="connsiteY213" fmla="*/ 5535330 h 5687273"/>
              <a:gd name="connsiteX214" fmla="*/ 1859292 w 11243827"/>
              <a:gd name="connsiteY214" fmla="*/ 5535461 h 5687273"/>
              <a:gd name="connsiteX215" fmla="*/ 1835626 w 11243827"/>
              <a:gd name="connsiteY215" fmla="*/ 5533793 h 5687273"/>
              <a:gd name="connsiteX216" fmla="*/ 1798939 w 11243827"/>
              <a:gd name="connsiteY216" fmla="*/ 5540285 h 5687273"/>
              <a:gd name="connsiteX217" fmla="*/ 1779046 w 11243827"/>
              <a:gd name="connsiteY217" fmla="*/ 5549949 h 5687273"/>
              <a:gd name="connsiteX218" fmla="*/ 1772421 w 11243827"/>
              <a:gd name="connsiteY218" fmla="*/ 5549018 h 5687273"/>
              <a:gd name="connsiteX219" fmla="*/ 1772052 w 11243827"/>
              <a:gd name="connsiteY219" fmla="*/ 5545689 h 5687273"/>
              <a:gd name="connsiteX220" fmla="*/ 1711543 w 11243827"/>
              <a:gd name="connsiteY220" fmla="*/ 5534558 h 5687273"/>
              <a:gd name="connsiteX221" fmla="*/ 1698891 w 11243827"/>
              <a:gd name="connsiteY221" fmla="*/ 5513187 h 5687273"/>
              <a:gd name="connsiteX222" fmla="*/ 1538763 w 11243827"/>
              <a:gd name="connsiteY222" fmla="*/ 5482781 h 5687273"/>
              <a:gd name="connsiteX223" fmla="*/ 1501533 w 11243827"/>
              <a:gd name="connsiteY223" fmla="*/ 5467817 h 5687273"/>
              <a:gd name="connsiteX224" fmla="*/ 1461266 w 11243827"/>
              <a:gd name="connsiteY224" fmla="*/ 5469343 h 5687273"/>
              <a:gd name="connsiteX225" fmla="*/ 1449415 w 11243827"/>
              <a:gd name="connsiteY225" fmla="*/ 5460467 h 5687273"/>
              <a:gd name="connsiteX226" fmla="*/ 1447454 w 11243827"/>
              <a:gd name="connsiteY226" fmla="*/ 5458776 h 5687273"/>
              <a:gd name="connsiteX227" fmla="*/ 1437814 w 11243827"/>
              <a:gd name="connsiteY227" fmla="*/ 5455515 h 5687273"/>
              <a:gd name="connsiteX228" fmla="*/ 1437334 w 11243827"/>
              <a:gd name="connsiteY228" fmla="*/ 5450209 h 5687273"/>
              <a:gd name="connsiteX229" fmla="*/ 1424429 w 11243827"/>
              <a:gd name="connsiteY229" fmla="*/ 5442157 h 5687273"/>
              <a:gd name="connsiteX230" fmla="*/ 1406063 w 11243827"/>
              <a:gd name="connsiteY230" fmla="*/ 5437380 h 5687273"/>
              <a:gd name="connsiteX231" fmla="*/ 1316379 w 11243827"/>
              <a:gd name="connsiteY231" fmla="*/ 5419601 h 5687273"/>
              <a:gd name="connsiteX232" fmla="*/ 1264090 w 11243827"/>
              <a:gd name="connsiteY232" fmla="*/ 5406153 h 5687273"/>
              <a:gd name="connsiteX233" fmla="*/ 1246374 w 11243827"/>
              <a:gd name="connsiteY233" fmla="*/ 5396631 h 5687273"/>
              <a:gd name="connsiteX234" fmla="*/ 1220190 w 11243827"/>
              <a:gd name="connsiteY234" fmla="*/ 5386301 h 5687273"/>
              <a:gd name="connsiteX235" fmla="*/ 1175643 w 11243827"/>
              <a:gd name="connsiteY235" fmla="*/ 5364651 h 5687273"/>
              <a:gd name="connsiteX236" fmla="*/ 1150342 w 11243827"/>
              <a:gd name="connsiteY236" fmla="*/ 5358447 h 5687273"/>
              <a:gd name="connsiteX237" fmla="*/ 1137272 w 11243827"/>
              <a:gd name="connsiteY237" fmla="*/ 5351191 h 5687273"/>
              <a:gd name="connsiteX238" fmla="*/ 1131268 w 11243827"/>
              <a:gd name="connsiteY238" fmla="*/ 5350530 h 5687273"/>
              <a:gd name="connsiteX239" fmla="*/ 1112024 w 11243827"/>
              <a:gd name="connsiteY239" fmla="*/ 5345786 h 5687273"/>
              <a:gd name="connsiteX240" fmla="*/ 1100870 w 11243827"/>
              <a:gd name="connsiteY240" fmla="*/ 5343651 h 5687273"/>
              <a:gd name="connsiteX241" fmla="*/ 1096383 w 11243827"/>
              <a:gd name="connsiteY241" fmla="*/ 5343015 h 5687273"/>
              <a:gd name="connsiteX242" fmla="*/ 1085571 w 11243827"/>
              <a:gd name="connsiteY242" fmla="*/ 5345836 h 5687273"/>
              <a:gd name="connsiteX243" fmla="*/ 1073168 w 11243827"/>
              <a:gd name="connsiteY243" fmla="*/ 5341521 h 5687273"/>
              <a:gd name="connsiteX244" fmla="*/ 1058039 w 11243827"/>
              <a:gd name="connsiteY244" fmla="*/ 5343504 h 5687273"/>
              <a:gd name="connsiteX245" fmla="*/ 1055426 w 11243827"/>
              <a:gd name="connsiteY245" fmla="*/ 5339088 h 5687273"/>
              <a:gd name="connsiteX246" fmla="*/ 1044738 w 11243827"/>
              <a:gd name="connsiteY246" fmla="*/ 5333063 h 5687273"/>
              <a:gd name="connsiteX247" fmla="*/ 1033909 w 11243827"/>
              <a:gd name="connsiteY247" fmla="*/ 5335680 h 5687273"/>
              <a:gd name="connsiteX248" fmla="*/ 1012649 w 11243827"/>
              <a:gd name="connsiteY248" fmla="*/ 5334541 h 5687273"/>
              <a:gd name="connsiteX249" fmla="*/ 1007115 w 11243827"/>
              <a:gd name="connsiteY249" fmla="*/ 5332775 h 5687273"/>
              <a:gd name="connsiteX250" fmla="*/ 986002 w 11243827"/>
              <a:gd name="connsiteY250" fmla="*/ 5334906 h 5687273"/>
              <a:gd name="connsiteX251" fmla="*/ 953418 w 11243827"/>
              <a:gd name="connsiteY251" fmla="*/ 5333901 h 5687273"/>
              <a:gd name="connsiteX252" fmla="*/ 916854 w 11243827"/>
              <a:gd name="connsiteY252" fmla="*/ 5329435 h 5687273"/>
              <a:gd name="connsiteX253" fmla="*/ 905651 w 11243827"/>
              <a:gd name="connsiteY253" fmla="*/ 5332114 h 5687273"/>
              <a:gd name="connsiteX254" fmla="*/ 836961 w 11243827"/>
              <a:gd name="connsiteY254" fmla="*/ 5330803 h 5687273"/>
              <a:gd name="connsiteX255" fmla="*/ 817627 w 11243827"/>
              <a:gd name="connsiteY255" fmla="*/ 5330580 h 5687273"/>
              <a:gd name="connsiteX256" fmla="*/ 801817 w 11243827"/>
              <a:gd name="connsiteY256" fmla="*/ 5325937 h 5687273"/>
              <a:gd name="connsiteX257" fmla="*/ 798857 w 11243827"/>
              <a:gd name="connsiteY257" fmla="*/ 5320979 h 5687273"/>
              <a:gd name="connsiteX258" fmla="*/ 788354 w 11243827"/>
              <a:gd name="connsiteY258" fmla="*/ 5320143 h 5687273"/>
              <a:gd name="connsiteX259" fmla="*/ 785726 w 11243827"/>
              <a:gd name="connsiteY259" fmla="*/ 5318989 h 5687273"/>
              <a:gd name="connsiteX260" fmla="*/ 770507 w 11243827"/>
              <a:gd name="connsiteY260" fmla="*/ 5313309 h 5687273"/>
              <a:gd name="connsiteX261" fmla="*/ 733810 w 11243827"/>
              <a:gd name="connsiteY261" fmla="*/ 5324286 h 5687273"/>
              <a:gd name="connsiteX262" fmla="*/ 692117 w 11243827"/>
              <a:gd name="connsiteY262" fmla="*/ 5318786 h 5687273"/>
              <a:gd name="connsiteX263" fmla="*/ 528894 w 11243827"/>
              <a:gd name="connsiteY263" fmla="*/ 5327578 h 5687273"/>
              <a:gd name="connsiteX264" fmla="*/ 507005 w 11243827"/>
              <a:gd name="connsiteY264" fmla="*/ 5310149 h 5687273"/>
              <a:gd name="connsiteX265" fmla="*/ 441302 w 11243827"/>
              <a:gd name="connsiteY265" fmla="*/ 5307062 h 5687273"/>
              <a:gd name="connsiteX266" fmla="*/ 336819 w 11243827"/>
              <a:gd name="connsiteY266" fmla="*/ 5336690 h 5687273"/>
              <a:gd name="connsiteX267" fmla="*/ 215763 w 11243827"/>
              <a:gd name="connsiteY267" fmla="*/ 5332575 h 5687273"/>
              <a:gd name="connsiteX268" fmla="*/ 205927 w 11243827"/>
              <a:gd name="connsiteY268" fmla="*/ 5339672 h 5687273"/>
              <a:gd name="connsiteX269" fmla="*/ 194189 w 11243827"/>
              <a:gd name="connsiteY269" fmla="*/ 5343588 h 5687273"/>
              <a:gd name="connsiteX270" fmla="*/ 192552 w 11243827"/>
              <a:gd name="connsiteY270" fmla="*/ 5342845 h 5687273"/>
              <a:gd name="connsiteX271" fmla="*/ 178320 w 11243827"/>
              <a:gd name="connsiteY271" fmla="*/ 5343766 h 5687273"/>
              <a:gd name="connsiteX272" fmla="*/ 175596 w 11243827"/>
              <a:gd name="connsiteY272" fmla="*/ 5346411 h 5687273"/>
              <a:gd name="connsiteX273" fmla="*/ 165951 w 11243827"/>
              <a:gd name="connsiteY273" fmla="*/ 5347808 h 5687273"/>
              <a:gd name="connsiteX274" fmla="*/ 147287 w 11243827"/>
              <a:gd name="connsiteY274" fmla="*/ 5352625 h 5687273"/>
              <a:gd name="connsiteX275" fmla="*/ 143484 w 11243827"/>
              <a:gd name="connsiteY275" fmla="*/ 5351591 h 5687273"/>
              <a:gd name="connsiteX276" fmla="*/ 114847 w 11243827"/>
              <a:gd name="connsiteY276" fmla="*/ 5355844 h 5687273"/>
              <a:gd name="connsiteX277" fmla="*/ 114306 w 11243827"/>
              <a:gd name="connsiteY277" fmla="*/ 5354983 h 5687273"/>
              <a:gd name="connsiteX278" fmla="*/ 105588 w 11243827"/>
              <a:gd name="connsiteY278" fmla="*/ 5352169 h 5687273"/>
              <a:gd name="connsiteX279" fmla="*/ 89264 w 11243827"/>
              <a:gd name="connsiteY279" fmla="*/ 5348886 h 5687273"/>
              <a:gd name="connsiteX280" fmla="*/ 49794 w 11243827"/>
              <a:gd name="connsiteY280" fmla="*/ 5329950 h 5687273"/>
              <a:gd name="connsiteX281" fmla="*/ 19924 w 11243827"/>
              <a:gd name="connsiteY281" fmla="*/ 5334282 h 5687273"/>
              <a:gd name="connsiteX282" fmla="*/ 13819 w 11243827"/>
              <a:gd name="connsiteY282" fmla="*/ 5334653 h 5687273"/>
              <a:gd name="connsiteX283" fmla="*/ 13657 w 11243827"/>
              <a:gd name="connsiteY283" fmla="*/ 5334455 h 5687273"/>
              <a:gd name="connsiteX284" fmla="*/ 7139 w 11243827"/>
              <a:gd name="connsiteY284" fmla="*/ 5334438 h 5687273"/>
              <a:gd name="connsiteX285" fmla="*/ 2684 w 11243827"/>
              <a:gd name="connsiteY285" fmla="*/ 5335333 h 5687273"/>
              <a:gd name="connsiteX286" fmla="*/ 0 w 11243827"/>
              <a:gd name="connsiteY286" fmla="*/ 5335496 h 5687273"/>
              <a:gd name="connsiteX287" fmla="*/ 0 w 11243827"/>
              <a:gd name="connsiteY287" fmla="*/ 10592 h 5687273"/>
              <a:gd name="connsiteX288" fmla="*/ 11243827 w 11243827"/>
              <a:gd name="connsiteY288" fmla="*/ 0 h 56872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15763 w 11243827"/>
              <a:gd name="connsiteY266" fmla="*/ 5332575 h 5641173"/>
              <a:gd name="connsiteX267" fmla="*/ 205927 w 11243827"/>
              <a:gd name="connsiteY267" fmla="*/ 5339672 h 5641173"/>
              <a:gd name="connsiteX268" fmla="*/ 194189 w 11243827"/>
              <a:gd name="connsiteY268" fmla="*/ 5343588 h 5641173"/>
              <a:gd name="connsiteX269" fmla="*/ 192552 w 11243827"/>
              <a:gd name="connsiteY269" fmla="*/ 5342845 h 5641173"/>
              <a:gd name="connsiteX270" fmla="*/ 178320 w 11243827"/>
              <a:gd name="connsiteY270" fmla="*/ 5343766 h 5641173"/>
              <a:gd name="connsiteX271" fmla="*/ 175596 w 11243827"/>
              <a:gd name="connsiteY271" fmla="*/ 5346411 h 5641173"/>
              <a:gd name="connsiteX272" fmla="*/ 165951 w 11243827"/>
              <a:gd name="connsiteY272" fmla="*/ 5347808 h 5641173"/>
              <a:gd name="connsiteX273" fmla="*/ 147287 w 11243827"/>
              <a:gd name="connsiteY273" fmla="*/ 5352625 h 5641173"/>
              <a:gd name="connsiteX274" fmla="*/ 143484 w 11243827"/>
              <a:gd name="connsiteY274" fmla="*/ 5351591 h 5641173"/>
              <a:gd name="connsiteX275" fmla="*/ 114847 w 11243827"/>
              <a:gd name="connsiteY275" fmla="*/ 5355844 h 5641173"/>
              <a:gd name="connsiteX276" fmla="*/ 114306 w 11243827"/>
              <a:gd name="connsiteY276" fmla="*/ 5354983 h 5641173"/>
              <a:gd name="connsiteX277" fmla="*/ 105588 w 11243827"/>
              <a:gd name="connsiteY277" fmla="*/ 5352169 h 5641173"/>
              <a:gd name="connsiteX278" fmla="*/ 89264 w 11243827"/>
              <a:gd name="connsiteY278" fmla="*/ 5348886 h 5641173"/>
              <a:gd name="connsiteX279" fmla="*/ 49794 w 11243827"/>
              <a:gd name="connsiteY279" fmla="*/ 5329950 h 5641173"/>
              <a:gd name="connsiteX280" fmla="*/ 19924 w 11243827"/>
              <a:gd name="connsiteY280" fmla="*/ 5334282 h 5641173"/>
              <a:gd name="connsiteX281" fmla="*/ 13819 w 11243827"/>
              <a:gd name="connsiteY281" fmla="*/ 5334653 h 5641173"/>
              <a:gd name="connsiteX282" fmla="*/ 13657 w 11243827"/>
              <a:gd name="connsiteY282" fmla="*/ 5334455 h 5641173"/>
              <a:gd name="connsiteX283" fmla="*/ 7139 w 11243827"/>
              <a:gd name="connsiteY283" fmla="*/ 5334438 h 5641173"/>
              <a:gd name="connsiteX284" fmla="*/ 2684 w 11243827"/>
              <a:gd name="connsiteY284" fmla="*/ 5335333 h 5641173"/>
              <a:gd name="connsiteX285" fmla="*/ 0 w 11243827"/>
              <a:gd name="connsiteY285" fmla="*/ 5335496 h 5641173"/>
              <a:gd name="connsiteX286" fmla="*/ 0 w 11243827"/>
              <a:gd name="connsiteY286" fmla="*/ 10592 h 5641173"/>
              <a:gd name="connsiteX287" fmla="*/ 11243827 w 11243827"/>
              <a:gd name="connsiteY287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15763 w 11243827"/>
              <a:gd name="connsiteY266" fmla="*/ 5332575 h 5641173"/>
              <a:gd name="connsiteX267" fmla="*/ 270932 w 11243827"/>
              <a:gd name="connsiteY267" fmla="*/ 5345451 h 5641173"/>
              <a:gd name="connsiteX268" fmla="*/ 194189 w 11243827"/>
              <a:gd name="connsiteY268" fmla="*/ 5343588 h 5641173"/>
              <a:gd name="connsiteX269" fmla="*/ 192552 w 11243827"/>
              <a:gd name="connsiteY269" fmla="*/ 5342845 h 5641173"/>
              <a:gd name="connsiteX270" fmla="*/ 178320 w 11243827"/>
              <a:gd name="connsiteY270" fmla="*/ 5343766 h 5641173"/>
              <a:gd name="connsiteX271" fmla="*/ 175596 w 11243827"/>
              <a:gd name="connsiteY271" fmla="*/ 5346411 h 5641173"/>
              <a:gd name="connsiteX272" fmla="*/ 165951 w 11243827"/>
              <a:gd name="connsiteY272" fmla="*/ 5347808 h 5641173"/>
              <a:gd name="connsiteX273" fmla="*/ 147287 w 11243827"/>
              <a:gd name="connsiteY273" fmla="*/ 5352625 h 5641173"/>
              <a:gd name="connsiteX274" fmla="*/ 143484 w 11243827"/>
              <a:gd name="connsiteY274" fmla="*/ 5351591 h 5641173"/>
              <a:gd name="connsiteX275" fmla="*/ 114847 w 11243827"/>
              <a:gd name="connsiteY275" fmla="*/ 5355844 h 5641173"/>
              <a:gd name="connsiteX276" fmla="*/ 114306 w 11243827"/>
              <a:gd name="connsiteY276" fmla="*/ 5354983 h 5641173"/>
              <a:gd name="connsiteX277" fmla="*/ 105588 w 11243827"/>
              <a:gd name="connsiteY277" fmla="*/ 5352169 h 5641173"/>
              <a:gd name="connsiteX278" fmla="*/ 89264 w 11243827"/>
              <a:gd name="connsiteY278" fmla="*/ 5348886 h 5641173"/>
              <a:gd name="connsiteX279" fmla="*/ 49794 w 11243827"/>
              <a:gd name="connsiteY279" fmla="*/ 5329950 h 5641173"/>
              <a:gd name="connsiteX280" fmla="*/ 19924 w 11243827"/>
              <a:gd name="connsiteY280" fmla="*/ 5334282 h 5641173"/>
              <a:gd name="connsiteX281" fmla="*/ 13819 w 11243827"/>
              <a:gd name="connsiteY281" fmla="*/ 5334653 h 5641173"/>
              <a:gd name="connsiteX282" fmla="*/ 13657 w 11243827"/>
              <a:gd name="connsiteY282" fmla="*/ 5334455 h 5641173"/>
              <a:gd name="connsiteX283" fmla="*/ 7139 w 11243827"/>
              <a:gd name="connsiteY283" fmla="*/ 5334438 h 5641173"/>
              <a:gd name="connsiteX284" fmla="*/ 2684 w 11243827"/>
              <a:gd name="connsiteY284" fmla="*/ 5335333 h 5641173"/>
              <a:gd name="connsiteX285" fmla="*/ 0 w 11243827"/>
              <a:gd name="connsiteY285" fmla="*/ 5335496 h 5641173"/>
              <a:gd name="connsiteX286" fmla="*/ 0 w 11243827"/>
              <a:gd name="connsiteY286" fmla="*/ 10592 h 5641173"/>
              <a:gd name="connsiteX287" fmla="*/ 11243827 w 11243827"/>
              <a:gd name="connsiteY287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43484 w 11243827"/>
              <a:gd name="connsiteY273" fmla="*/ 5351591 h 5641173"/>
              <a:gd name="connsiteX274" fmla="*/ 114847 w 11243827"/>
              <a:gd name="connsiteY274" fmla="*/ 5355844 h 5641173"/>
              <a:gd name="connsiteX275" fmla="*/ 114306 w 11243827"/>
              <a:gd name="connsiteY275" fmla="*/ 5354983 h 5641173"/>
              <a:gd name="connsiteX276" fmla="*/ 105588 w 11243827"/>
              <a:gd name="connsiteY276" fmla="*/ 5352169 h 5641173"/>
              <a:gd name="connsiteX277" fmla="*/ 89264 w 11243827"/>
              <a:gd name="connsiteY277" fmla="*/ 5348886 h 5641173"/>
              <a:gd name="connsiteX278" fmla="*/ 49794 w 11243827"/>
              <a:gd name="connsiteY278" fmla="*/ 5329950 h 5641173"/>
              <a:gd name="connsiteX279" fmla="*/ 19924 w 11243827"/>
              <a:gd name="connsiteY279" fmla="*/ 5334282 h 5641173"/>
              <a:gd name="connsiteX280" fmla="*/ 13819 w 11243827"/>
              <a:gd name="connsiteY280" fmla="*/ 5334653 h 5641173"/>
              <a:gd name="connsiteX281" fmla="*/ 13657 w 11243827"/>
              <a:gd name="connsiteY281" fmla="*/ 5334455 h 5641173"/>
              <a:gd name="connsiteX282" fmla="*/ 7139 w 11243827"/>
              <a:gd name="connsiteY282" fmla="*/ 5334438 h 5641173"/>
              <a:gd name="connsiteX283" fmla="*/ 2684 w 11243827"/>
              <a:gd name="connsiteY283" fmla="*/ 5335333 h 5641173"/>
              <a:gd name="connsiteX284" fmla="*/ 0 w 11243827"/>
              <a:gd name="connsiteY284" fmla="*/ 5335496 h 5641173"/>
              <a:gd name="connsiteX285" fmla="*/ 0 w 11243827"/>
              <a:gd name="connsiteY285" fmla="*/ 10592 h 5641173"/>
              <a:gd name="connsiteX286" fmla="*/ 11243827 w 11243827"/>
              <a:gd name="connsiteY286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43484 w 11243827"/>
              <a:gd name="connsiteY273" fmla="*/ 5351591 h 5641173"/>
              <a:gd name="connsiteX274" fmla="*/ 114847 w 11243827"/>
              <a:gd name="connsiteY274" fmla="*/ 5355844 h 5641173"/>
              <a:gd name="connsiteX275" fmla="*/ 114306 w 11243827"/>
              <a:gd name="connsiteY275" fmla="*/ 5354983 h 5641173"/>
              <a:gd name="connsiteX276" fmla="*/ 89264 w 11243827"/>
              <a:gd name="connsiteY276" fmla="*/ 5348886 h 5641173"/>
              <a:gd name="connsiteX277" fmla="*/ 49794 w 11243827"/>
              <a:gd name="connsiteY277" fmla="*/ 5329950 h 5641173"/>
              <a:gd name="connsiteX278" fmla="*/ 19924 w 11243827"/>
              <a:gd name="connsiteY278" fmla="*/ 5334282 h 5641173"/>
              <a:gd name="connsiteX279" fmla="*/ 13819 w 11243827"/>
              <a:gd name="connsiteY279" fmla="*/ 5334653 h 5641173"/>
              <a:gd name="connsiteX280" fmla="*/ 13657 w 11243827"/>
              <a:gd name="connsiteY280" fmla="*/ 5334455 h 5641173"/>
              <a:gd name="connsiteX281" fmla="*/ 7139 w 11243827"/>
              <a:gd name="connsiteY281" fmla="*/ 5334438 h 5641173"/>
              <a:gd name="connsiteX282" fmla="*/ 2684 w 11243827"/>
              <a:gd name="connsiteY282" fmla="*/ 5335333 h 5641173"/>
              <a:gd name="connsiteX283" fmla="*/ 0 w 11243827"/>
              <a:gd name="connsiteY283" fmla="*/ 5335496 h 5641173"/>
              <a:gd name="connsiteX284" fmla="*/ 0 w 11243827"/>
              <a:gd name="connsiteY284" fmla="*/ 10592 h 5641173"/>
              <a:gd name="connsiteX285" fmla="*/ 11243827 w 11243827"/>
              <a:gd name="connsiteY285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14847 w 11243827"/>
              <a:gd name="connsiteY273" fmla="*/ 5355844 h 5641173"/>
              <a:gd name="connsiteX274" fmla="*/ 114306 w 11243827"/>
              <a:gd name="connsiteY274" fmla="*/ 5354983 h 5641173"/>
              <a:gd name="connsiteX275" fmla="*/ 89264 w 11243827"/>
              <a:gd name="connsiteY275" fmla="*/ 5348886 h 5641173"/>
              <a:gd name="connsiteX276" fmla="*/ 49794 w 11243827"/>
              <a:gd name="connsiteY276" fmla="*/ 5329950 h 5641173"/>
              <a:gd name="connsiteX277" fmla="*/ 19924 w 11243827"/>
              <a:gd name="connsiteY277" fmla="*/ 5334282 h 5641173"/>
              <a:gd name="connsiteX278" fmla="*/ 13819 w 11243827"/>
              <a:gd name="connsiteY278" fmla="*/ 5334653 h 5641173"/>
              <a:gd name="connsiteX279" fmla="*/ 13657 w 11243827"/>
              <a:gd name="connsiteY279" fmla="*/ 5334455 h 5641173"/>
              <a:gd name="connsiteX280" fmla="*/ 7139 w 11243827"/>
              <a:gd name="connsiteY280" fmla="*/ 5334438 h 5641173"/>
              <a:gd name="connsiteX281" fmla="*/ 2684 w 11243827"/>
              <a:gd name="connsiteY281" fmla="*/ 5335333 h 5641173"/>
              <a:gd name="connsiteX282" fmla="*/ 0 w 11243827"/>
              <a:gd name="connsiteY282" fmla="*/ 5335496 h 5641173"/>
              <a:gd name="connsiteX283" fmla="*/ 0 w 11243827"/>
              <a:gd name="connsiteY283" fmla="*/ 10592 h 5641173"/>
              <a:gd name="connsiteX284" fmla="*/ 11243827 w 11243827"/>
              <a:gd name="connsiteY284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47287 w 11243827"/>
              <a:gd name="connsiteY271" fmla="*/ 5352625 h 5641173"/>
              <a:gd name="connsiteX272" fmla="*/ 114847 w 11243827"/>
              <a:gd name="connsiteY272" fmla="*/ 5355844 h 5641173"/>
              <a:gd name="connsiteX273" fmla="*/ 114306 w 11243827"/>
              <a:gd name="connsiteY273" fmla="*/ 5354983 h 5641173"/>
              <a:gd name="connsiteX274" fmla="*/ 89264 w 11243827"/>
              <a:gd name="connsiteY274" fmla="*/ 5348886 h 5641173"/>
              <a:gd name="connsiteX275" fmla="*/ 49794 w 11243827"/>
              <a:gd name="connsiteY275" fmla="*/ 5329950 h 5641173"/>
              <a:gd name="connsiteX276" fmla="*/ 19924 w 11243827"/>
              <a:gd name="connsiteY276" fmla="*/ 5334282 h 5641173"/>
              <a:gd name="connsiteX277" fmla="*/ 13819 w 11243827"/>
              <a:gd name="connsiteY277" fmla="*/ 5334653 h 5641173"/>
              <a:gd name="connsiteX278" fmla="*/ 13657 w 11243827"/>
              <a:gd name="connsiteY278" fmla="*/ 5334455 h 5641173"/>
              <a:gd name="connsiteX279" fmla="*/ 7139 w 11243827"/>
              <a:gd name="connsiteY279" fmla="*/ 5334438 h 5641173"/>
              <a:gd name="connsiteX280" fmla="*/ 2684 w 11243827"/>
              <a:gd name="connsiteY280" fmla="*/ 5335333 h 5641173"/>
              <a:gd name="connsiteX281" fmla="*/ 0 w 11243827"/>
              <a:gd name="connsiteY281" fmla="*/ 5335496 h 5641173"/>
              <a:gd name="connsiteX282" fmla="*/ 0 w 11243827"/>
              <a:gd name="connsiteY282" fmla="*/ 10592 h 5641173"/>
              <a:gd name="connsiteX283" fmla="*/ 11243827 w 11243827"/>
              <a:gd name="connsiteY283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12024 w 11243827"/>
              <a:gd name="connsiteY238" fmla="*/ 5345786 h 5641173"/>
              <a:gd name="connsiteX239" fmla="*/ 1100870 w 11243827"/>
              <a:gd name="connsiteY239" fmla="*/ 5343651 h 5641173"/>
              <a:gd name="connsiteX240" fmla="*/ 1096383 w 11243827"/>
              <a:gd name="connsiteY240" fmla="*/ 5343015 h 5641173"/>
              <a:gd name="connsiteX241" fmla="*/ 1085571 w 11243827"/>
              <a:gd name="connsiteY241" fmla="*/ 5345836 h 5641173"/>
              <a:gd name="connsiteX242" fmla="*/ 1073168 w 11243827"/>
              <a:gd name="connsiteY242" fmla="*/ 5341521 h 5641173"/>
              <a:gd name="connsiteX243" fmla="*/ 1058039 w 11243827"/>
              <a:gd name="connsiteY243" fmla="*/ 5343504 h 5641173"/>
              <a:gd name="connsiteX244" fmla="*/ 1055426 w 11243827"/>
              <a:gd name="connsiteY244" fmla="*/ 5339088 h 5641173"/>
              <a:gd name="connsiteX245" fmla="*/ 1044738 w 11243827"/>
              <a:gd name="connsiteY245" fmla="*/ 5333063 h 5641173"/>
              <a:gd name="connsiteX246" fmla="*/ 1033909 w 11243827"/>
              <a:gd name="connsiteY246" fmla="*/ 5335680 h 5641173"/>
              <a:gd name="connsiteX247" fmla="*/ 1012649 w 11243827"/>
              <a:gd name="connsiteY247" fmla="*/ 5334541 h 5641173"/>
              <a:gd name="connsiteX248" fmla="*/ 1007115 w 11243827"/>
              <a:gd name="connsiteY248" fmla="*/ 5332775 h 5641173"/>
              <a:gd name="connsiteX249" fmla="*/ 986002 w 11243827"/>
              <a:gd name="connsiteY249" fmla="*/ 5334906 h 5641173"/>
              <a:gd name="connsiteX250" fmla="*/ 953418 w 11243827"/>
              <a:gd name="connsiteY250" fmla="*/ 5333901 h 5641173"/>
              <a:gd name="connsiteX251" fmla="*/ 916854 w 11243827"/>
              <a:gd name="connsiteY251" fmla="*/ 5329435 h 5641173"/>
              <a:gd name="connsiteX252" fmla="*/ 905651 w 11243827"/>
              <a:gd name="connsiteY252" fmla="*/ 5332114 h 5641173"/>
              <a:gd name="connsiteX253" fmla="*/ 836961 w 11243827"/>
              <a:gd name="connsiteY253" fmla="*/ 5330803 h 5641173"/>
              <a:gd name="connsiteX254" fmla="*/ 817627 w 11243827"/>
              <a:gd name="connsiteY254" fmla="*/ 5330580 h 5641173"/>
              <a:gd name="connsiteX255" fmla="*/ 801817 w 11243827"/>
              <a:gd name="connsiteY255" fmla="*/ 5325937 h 5641173"/>
              <a:gd name="connsiteX256" fmla="*/ 798857 w 11243827"/>
              <a:gd name="connsiteY256" fmla="*/ 5320979 h 5641173"/>
              <a:gd name="connsiteX257" fmla="*/ 788354 w 11243827"/>
              <a:gd name="connsiteY257" fmla="*/ 5320143 h 5641173"/>
              <a:gd name="connsiteX258" fmla="*/ 785726 w 11243827"/>
              <a:gd name="connsiteY258" fmla="*/ 5318989 h 5641173"/>
              <a:gd name="connsiteX259" fmla="*/ 770507 w 11243827"/>
              <a:gd name="connsiteY259" fmla="*/ 5313309 h 5641173"/>
              <a:gd name="connsiteX260" fmla="*/ 733810 w 11243827"/>
              <a:gd name="connsiteY260" fmla="*/ 5324286 h 5641173"/>
              <a:gd name="connsiteX261" fmla="*/ 692117 w 11243827"/>
              <a:gd name="connsiteY261" fmla="*/ 5318786 h 5641173"/>
              <a:gd name="connsiteX262" fmla="*/ 574943 w 11243827"/>
              <a:gd name="connsiteY262" fmla="*/ 5327578 h 5641173"/>
              <a:gd name="connsiteX263" fmla="*/ 441302 w 11243827"/>
              <a:gd name="connsiteY263" fmla="*/ 5307062 h 5641173"/>
              <a:gd name="connsiteX264" fmla="*/ 336819 w 11243827"/>
              <a:gd name="connsiteY264" fmla="*/ 5336690 h 5641173"/>
              <a:gd name="connsiteX265" fmla="*/ 270932 w 11243827"/>
              <a:gd name="connsiteY265" fmla="*/ 5345451 h 5641173"/>
              <a:gd name="connsiteX266" fmla="*/ 194189 w 11243827"/>
              <a:gd name="connsiteY266" fmla="*/ 5343588 h 5641173"/>
              <a:gd name="connsiteX267" fmla="*/ 192552 w 11243827"/>
              <a:gd name="connsiteY267" fmla="*/ 5342845 h 5641173"/>
              <a:gd name="connsiteX268" fmla="*/ 178320 w 11243827"/>
              <a:gd name="connsiteY268" fmla="*/ 5343766 h 5641173"/>
              <a:gd name="connsiteX269" fmla="*/ 175596 w 11243827"/>
              <a:gd name="connsiteY269" fmla="*/ 5346411 h 5641173"/>
              <a:gd name="connsiteX270" fmla="*/ 147287 w 11243827"/>
              <a:gd name="connsiteY270" fmla="*/ 5352625 h 5641173"/>
              <a:gd name="connsiteX271" fmla="*/ 114847 w 11243827"/>
              <a:gd name="connsiteY271" fmla="*/ 5355844 h 5641173"/>
              <a:gd name="connsiteX272" fmla="*/ 114306 w 11243827"/>
              <a:gd name="connsiteY272" fmla="*/ 5354983 h 5641173"/>
              <a:gd name="connsiteX273" fmla="*/ 89264 w 11243827"/>
              <a:gd name="connsiteY273" fmla="*/ 5348886 h 5641173"/>
              <a:gd name="connsiteX274" fmla="*/ 49794 w 11243827"/>
              <a:gd name="connsiteY274" fmla="*/ 5329950 h 5641173"/>
              <a:gd name="connsiteX275" fmla="*/ 19924 w 11243827"/>
              <a:gd name="connsiteY275" fmla="*/ 5334282 h 5641173"/>
              <a:gd name="connsiteX276" fmla="*/ 13819 w 11243827"/>
              <a:gd name="connsiteY276" fmla="*/ 5334653 h 5641173"/>
              <a:gd name="connsiteX277" fmla="*/ 13657 w 11243827"/>
              <a:gd name="connsiteY277" fmla="*/ 5334455 h 5641173"/>
              <a:gd name="connsiteX278" fmla="*/ 7139 w 11243827"/>
              <a:gd name="connsiteY278" fmla="*/ 5334438 h 5641173"/>
              <a:gd name="connsiteX279" fmla="*/ 2684 w 11243827"/>
              <a:gd name="connsiteY279" fmla="*/ 5335333 h 5641173"/>
              <a:gd name="connsiteX280" fmla="*/ 0 w 11243827"/>
              <a:gd name="connsiteY280" fmla="*/ 5335496 h 5641173"/>
              <a:gd name="connsiteX281" fmla="*/ 0 w 11243827"/>
              <a:gd name="connsiteY281" fmla="*/ 10592 h 5641173"/>
              <a:gd name="connsiteX282" fmla="*/ 11243827 w 11243827"/>
              <a:gd name="connsiteY282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45836 h 5641173"/>
              <a:gd name="connsiteX241" fmla="*/ 1073168 w 11243827"/>
              <a:gd name="connsiteY241" fmla="*/ 5341521 h 5641173"/>
              <a:gd name="connsiteX242" fmla="*/ 1058039 w 11243827"/>
              <a:gd name="connsiteY242" fmla="*/ 5343504 h 5641173"/>
              <a:gd name="connsiteX243" fmla="*/ 1055426 w 11243827"/>
              <a:gd name="connsiteY243" fmla="*/ 5339088 h 5641173"/>
              <a:gd name="connsiteX244" fmla="*/ 1044738 w 11243827"/>
              <a:gd name="connsiteY244" fmla="*/ 5333063 h 5641173"/>
              <a:gd name="connsiteX245" fmla="*/ 1033909 w 11243827"/>
              <a:gd name="connsiteY245" fmla="*/ 5335680 h 5641173"/>
              <a:gd name="connsiteX246" fmla="*/ 1012649 w 11243827"/>
              <a:gd name="connsiteY246" fmla="*/ 5334541 h 5641173"/>
              <a:gd name="connsiteX247" fmla="*/ 1007115 w 11243827"/>
              <a:gd name="connsiteY247" fmla="*/ 5332775 h 5641173"/>
              <a:gd name="connsiteX248" fmla="*/ 986002 w 11243827"/>
              <a:gd name="connsiteY248" fmla="*/ 5334906 h 5641173"/>
              <a:gd name="connsiteX249" fmla="*/ 953418 w 11243827"/>
              <a:gd name="connsiteY249" fmla="*/ 5333901 h 5641173"/>
              <a:gd name="connsiteX250" fmla="*/ 916854 w 11243827"/>
              <a:gd name="connsiteY250" fmla="*/ 5329435 h 5641173"/>
              <a:gd name="connsiteX251" fmla="*/ 905651 w 11243827"/>
              <a:gd name="connsiteY251" fmla="*/ 5332114 h 5641173"/>
              <a:gd name="connsiteX252" fmla="*/ 836961 w 11243827"/>
              <a:gd name="connsiteY252" fmla="*/ 5330803 h 5641173"/>
              <a:gd name="connsiteX253" fmla="*/ 817627 w 11243827"/>
              <a:gd name="connsiteY253" fmla="*/ 5330580 h 5641173"/>
              <a:gd name="connsiteX254" fmla="*/ 801817 w 11243827"/>
              <a:gd name="connsiteY254" fmla="*/ 5325937 h 5641173"/>
              <a:gd name="connsiteX255" fmla="*/ 798857 w 11243827"/>
              <a:gd name="connsiteY255" fmla="*/ 5320979 h 5641173"/>
              <a:gd name="connsiteX256" fmla="*/ 788354 w 11243827"/>
              <a:gd name="connsiteY256" fmla="*/ 5320143 h 5641173"/>
              <a:gd name="connsiteX257" fmla="*/ 785726 w 11243827"/>
              <a:gd name="connsiteY257" fmla="*/ 5318989 h 5641173"/>
              <a:gd name="connsiteX258" fmla="*/ 770507 w 11243827"/>
              <a:gd name="connsiteY258" fmla="*/ 5313309 h 5641173"/>
              <a:gd name="connsiteX259" fmla="*/ 733810 w 11243827"/>
              <a:gd name="connsiteY259" fmla="*/ 5324286 h 5641173"/>
              <a:gd name="connsiteX260" fmla="*/ 692117 w 11243827"/>
              <a:gd name="connsiteY260" fmla="*/ 5318786 h 5641173"/>
              <a:gd name="connsiteX261" fmla="*/ 574943 w 11243827"/>
              <a:gd name="connsiteY261" fmla="*/ 5327578 h 5641173"/>
              <a:gd name="connsiteX262" fmla="*/ 441302 w 11243827"/>
              <a:gd name="connsiteY262" fmla="*/ 5307062 h 5641173"/>
              <a:gd name="connsiteX263" fmla="*/ 336819 w 11243827"/>
              <a:gd name="connsiteY263" fmla="*/ 5336690 h 5641173"/>
              <a:gd name="connsiteX264" fmla="*/ 270932 w 11243827"/>
              <a:gd name="connsiteY264" fmla="*/ 5345451 h 5641173"/>
              <a:gd name="connsiteX265" fmla="*/ 194189 w 11243827"/>
              <a:gd name="connsiteY265" fmla="*/ 5343588 h 5641173"/>
              <a:gd name="connsiteX266" fmla="*/ 192552 w 11243827"/>
              <a:gd name="connsiteY266" fmla="*/ 5342845 h 5641173"/>
              <a:gd name="connsiteX267" fmla="*/ 178320 w 11243827"/>
              <a:gd name="connsiteY267" fmla="*/ 5343766 h 5641173"/>
              <a:gd name="connsiteX268" fmla="*/ 175596 w 11243827"/>
              <a:gd name="connsiteY268" fmla="*/ 5346411 h 5641173"/>
              <a:gd name="connsiteX269" fmla="*/ 147287 w 11243827"/>
              <a:gd name="connsiteY269" fmla="*/ 5352625 h 5641173"/>
              <a:gd name="connsiteX270" fmla="*/ 114847 w 11243827"/>
              <a:gd name="connsiteY270" fmla="*/ 5355844 h 5641173"/>
              <a:gd name="connsiteX271" fmla="*/ 114306 w 11243827"/>
              <a:gd name="connsiteY271" fmla="*/ 5354983 h 5641173"/>
              <a:gd name="connsiteX272" fmla="*/ 89264 w 11243827"/>
              <a:gd name="connsiteY272" fmla="*/ 5348886 h 5641173"/>
              <a:gd name="connsiteX273" fmla="*/ 49794 w 11243827"/>
              <a:gd name="connsiteY273" fmla="*/ 5329950 h 5641173"/>
              <a:gd name="connsiteX274" fmla="*/ 19924 w 11243827"/>
              <a:gd name="connsiteY274" fmla="*/ 5334282 h 5641173"/>
              <a:gd name="connsiteX275" fmla="*/ 13819 w 11243827"/>
              <a:gd name="connsiteY275" fmla="*/ 5334653 h 5641173"/>
              <a:gd name="connsiteX276" fmla="*/ 13657 w 11243827"/>
              <a:gd name="connsiteY276" fmla="*/ 5334455 h 5641173"/>
              <a:gd name="connsiteX277" fmla="*/ 7139 w 11243827"/>
              <a:gd name="connsiteY277" fmla="*/ 5334438 h 5641173"/>
              <a:gd name="connsiteX278" fmla="*/ 2684 w 11243827"/>
              <a:gd name="connsiteY278" fmla="*/ 5335333 h 5641173"/>
              <a:gd name="connsiteX279" fmla="*/ 0 w 11243827"/>
              <a:gd name="connsiteY279" fmla="*/ 5335496 h 5641173"/>
              <a:gd name="connsiteX280" fmla="*/ 0 w 11243827"/>
              <a:gd name="connsiteY280" fmla="*/ 10592 h 5641173"/>
              <a:gd name="connsiteX281" fmla="*/ 11243827 w 11243827"/>
              <a:gd name="connsiteY281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45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6002 w 11243827"/>
              <a:gd name="connsiteY247" fmla="*/ 5334906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6002 w 11243827"/>
              <a:gd name="connsiteY247" fmla="*/ 5334906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7447 w 11243827"/>
              <a:gd name="connsiteY247" fmla="*/ 5346462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7447 w 11243827"/>
              <a:gd name="connsiteY247" fmla="*/ 5346462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8405 w 11243827"/>
              <a:gd name="connsiteY251" fmla="*/ 5339470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32830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32830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209610 h 5641173"/>
              <a:gd name="connsiteX3" fmla="*/ 11240675 w 11243827"/>
              <a:gd name="connsiteY3" fmla="*/ 5210442 h 5641173"/>
              <a:gd name="connsiteX4" fmla="*/ 11179959 w 11243827"/>
              <a:gd name="connsiteY4" fmla="*/ 5221199 h 5641173"/>
              <a:gd name="connsiteX5" fmla="*/ 11105493 w 11243827"/>
              <a:gd name="connsiteY5" fmla="*/ 5259905 h 5641173"/>
              <a:gd name="connsiteX6" fmla="*/ 11078640 w 11243827"/>
              <a:gd name="connsiteY6" fmla="*/ 5263531 h 5641173"/>
              <a:gd name="connsiteX7" fmla="*/ 11079616 w 11243827"/>
              <a:gd name="connsiteY7" fmla="*/ 5270380 h 5641173"/>
              <a:gd name="connsiteX8" fmla="*/ 11069641 w 11243827"/>
              <a:gd name="connsiteY8" fmla="*/ 5270884 h 5641173"/>
              <a:gd name="connsiteX9" fmla="*/ 11047377 w 11243827"/>
              <a:gd name="connsiteY9" fmla="*/ 5271051 h 5641173"/>
              <a:gd name="connsiteX10" fmla="*/ 10980705 w 11243827"/>
              <a:gd name="connsiteY10" fmla="*/ 5272951 h 5641173"/>
              <a:gd name="connsiteX11" fmla="*/ 10962514 w 11243827"/>
              <a:gd name="connsiteY11" fmla="*/ 5286084 h 5641173"/>
              <a:gd name="connsiteX12" fmla="*/ 10945307 w 11243827"/>
              <a:gd name="connsiteY12" fmla="*/ 5286290 h 5641173"/>
              <a:gd name="connsiteX13" fmla="*/ 10845516 w 11243827"/>
              <a:gd name="connsiteY13" fmla="*/ 5303894 h 5641173"/>
              <a:gd name="connsiteX14" fmla="*/ 10831795 w 11243827"/>
              <a:gd name="connsiteY14" fmla="*/ 5305210 h 5641173"/>
              <a:gd name="connsiteX15" fmla="*/ 10824365 w 11243827"/>
              <a:gd name="connsiteY15" fmla="*/ 5311111 h 5641173"/>
              <a:gd name="connsiteX16" fmla="*/ 10797756 w 11243827"/>
              <a:gd name="connsiteY16" fmla="*/ 5312285 h 5641173"/>
              <a:gd name="connsiteX17" fmla="*/ 10796525 w 11243827"/>
              <a:gd name="connsiteY17" fmla="*/ 5315645 h 5641173"/>
              <a:gd name="connsiteX18" fmla="*/ 10709063 w 11243827"/>
              <a:gd name="connsiteY18" fmla="*/ 5344492 h 5641173"/>
              <a:gd name="connsiteX19" fmla="*/ 10694078 w 11243827"/>
              <a:gd name="connsiteY19" fmla="*/ 5349258 h 5641173"/>
              <a:gd name="connsiteX20" fmla="*/ 10681131 w 11243827"/>
              <a:gd name="connsiteY20" fmla="*/ 5347812 h 5641173"/>
              <a:gd name="connsiteX21" fmla="*/ 10609448 w 11243827"/>
              <a:gd name="connsiteY21" fmla="*/ 5351931 h 5641173"/>
              <a:gd name="connsiteX22" fmla="*/ 10592397 w 11243827"/>
              <a:gd name="connsiteY22" fmla="*/ 5349402 h 5641173"/>
              <a:gd name="connsiteX23" fmla="*/ 10585227 w 11243827"/>
              <a:gd name="connsiteY23" fmla="*/ 5344063 h 5641173"/>
              <a:gd name="connsiteX24" fmla="*/ 10557472 w 11243827"/>
              <a:gd name="connsiteY24" fmla="*/ 5354151 h 5641173"/>
              <a:gd name="connsiteX25" fmla="*/ 10514646 w 11243827"/>
              <a:gd name="connsiteY25" fmla="*/ 5361064 h 5641173"/>
              <a:gd name="connsiteX26" fmla="*/ 10494292 w 11243827"/>
              <a:gd name="connsiteY26" fmla="*/ 5366054 h 5641173"/>
              <a:gd name="connsiteX27" fmla="*/ 10477869 w 11243827"/>
              <a:gd name="connsiteY27" fmla="*/ 5363025 h 5641173"/>
              <a:gd name="connsiteX28" fmla="*/ 10384411 w 11243827"/>
              <a:gd name="connsiteY28" fmla="*/ 5362257 h 5641173"/>
              <a:gd name="connsiteX29" fmla="*/ 10362921 w 11243827"/>
              <a:gd name="connsiteY29" fmla="*/ 5357444 h 5641173"/>
              <a:gd name="connsiteX30" fmla="*/ 10352736 w 11243827"/>
              <a:gd name="connsiteY30" fmla="*/ 5347851 h 5641173"/>
              <a:gd name="connsiteX31" fmla="*/ 10344754 w 11243827"/>
              <a:gd name="connsiteY31" fmla="*/ 5351272 h 5641173"/>
              <a:gd name="connsiteX32" fmla="*/ 10288226 w 11243827"/>
              <a:gd name="connsiteY32" fmla="*/ 5351613 h 5641173"/>
              <a:gd name="connsiteX33" fmla="*/ 10251350 w 11243827"/>
              <a:gd name="connsiteY33" fmla="*/ 5352711 h 5641173"/>
              <a:gd name="connsiteX34" fmla="*/ 10249108 w 11243827"/>
              <a:gd name="connsiteY34" fmla="*/ 5365881 h 5641173"/>
              <a:gd name="connsiteX35" fmla="*/ 10216272 w 11243827"/>
              <a:gd name="connsiteY35" fmla="*/ 5370573 h 5641173"/>
              <a:gd name="connsiteX36" fmla="*/ 10181278 w 11243827"/>
              <a:gd name="connsiteY36" fmla="*/ 5362119 h 5641173"/>
              <a:gd name="connsiteX37" fmla="*/ 10140033 w 11243827"/>
              <a:gd name="connsiteY37" fmla="*/ 5363304 h 5641173"/>
              <a:gd name="connsiteX38" fmla="*/ 10115353 w 11243827"/>
              <a:gd name="connsiteY38" fmla="*/ 5363869 h 5641173"/>
              <a:gd name="connsiteX39" fmla="*/ 10050578 w 11243827"/>
              <a:gd name="connsiteY39" fmla="*/ 5376153 h 5641173"/>
              <a:gd name="connsiteX40" fmla="*/ 9945478 w 11243827"/>
              <a:gd name="connsiteY40" fmla="*/ 5422859 h 5641173"/>
              <a:gd name="connsiteX41" fmla="*/ 9912481 w 11243827"/>
              <a:gd name="connsiteY41" fmla="*/ 5429477 h 5641173"/>
              <a:gd name="connsiteX42" fmla="*/ 9906713 w 11243827"/>
              <a:gd name="connsiteY42" fmla="*/ 5426784 h 5641173"/>
              <a:gd name="connsiteX43" fmla="*/ 9742436 w 11243827"/>
              <a:gd name="connsiteY43" fmla="*/ 5454834 h 5641173"/>
              <a:gd name="connsiteX44" fmla="*/ 9713044 w 11243827"/>
              <a:gd name="connsiteY44" fmla="*/ 5456476 h 5641173"/>
              <a:gd name="connsiteX45" fmla="*/ 9691033 w 11243827"/>
              <a:gd name="connsiteY45" fmla="*/ 5455451 h 5641173"/>
              <a:gd name="connsiteX46" fmla="*/ 9638355 w 11243827"/>
              <a:gd name="connsiteY46" fmla="*/ 5464794 h 5641173"/>
              <a:gd name="connsiteX47" fmla="*/ 9552434 w 11243827"/>
              <a:gd name="connsiteY47" fmla="*/ 5485280 h 5641173"/>
              <a:gd name="connsiteX48" fmla="*/ 9533883 w 11243827"/>
              <a:gd name="connsiteY48" fmla="*/ 5488516 h 5641173"/>
              <a:gd name="connsiteX49" fmla="*/ 9516916 w 11243827"/>
              <a:gd name="connsiteY49" fmla="*/ 5486828 h 5641173"/>
              <a:gd name="connsiteX50" fmla="*/ 9512093 w 11243827"/>
              <a:gd name="connsiteY50" fmla="*/ 5482541 h 5641173"/>
              <a:gd name="connsiteX51" fmla="*/ 9501725 w 11243827"/>
              <a:gd name="connsiteY51" fmla="*/ 5483603 h 5641173"/>
              <a:gd name="connsiteX52" fmla="*/ 9498754 w 11243827"/>
              <a:gd name="connsiteY52" fmla="*/ 5482951 h 5641173"/>
              <a:gd name="connsiteX53" fmla="*/ 9481932 w 11243827"/>
              <a:gd name="connsiteY53" fmla="*/ 5480151 h 5641173"/>
              <a:gd name="connsiteX54" fmla="*/ 9451321 w 11243827"/>
              <a:gd name="connsiteY54" fmla="*/ 5497375 h 5641173"/>
              <a:gd name="connsiteX55" fmla="*/ 9409298 w 11243827"/>
              <a:gd name="connsiteY55" fmla="*/ 5499478 h 5641173"/>
              <a:gd name="connsiteX56" fmla="*/ 9303056 w 11243827"/>
              <a:gd name="connsiteY56" fmla="*/ 5519093 h 5641173"/>
              <a:gd name="connsiteX57" fmla="*/ 9229078 w 11243827"/>
              <a:gd name="connsiteY57" fmla="*/ 5524154 h 5641173"/>
              <a:gd name="connsiteX58" fmla="*/ 9165105 w 11243827"/>
              <a:gd name="connsiteY58" fmla="*/ 5532892 h 5641173"/>
              <a:gd name="connsiteX59" fmla="*/ 9077301 w 11243827"/>
              <a:gd name="connsiteY59" fmla="*/ 5580356 h 5641173"/>
              <a:gd name="connsiteX60" fmla="*/ 8960065 w 11243827"/>
              <a:gd name="connsiteY60" fmla="*/ 5597982 h 5641173"/>
              <a:gd name="connsiteX61" fmla="*/ 8953536 w 11243827"/>
              <a:gd name="connsiteY61" fmla="*/ 5606638 h 5641173"/>
              <a:gd name="connsiteX62" fmla="*/ 8943907 w 11243827"/>
              <a:gd name="connsiteY62" fmla="*/ 5612541 h 5641173"/>
              <a:gd name="connsiteX63" fmla="*/ 8942046 w 11243827"/>
              <a:gd name="connsiteY63" fmla="*/ 5612112 h 5641173"/>
              <a:gd name="connsiteX64" fmla="*/ 8928824 w 11243827"/>
              <a:gd name="connsiteY64" fmla="*/ 5615549 h 5641173"/>
              <a:gd name="connsiteX65" fmla="*/ 8927294 w 11243827"/>
              <a:gd name="connsiteY65" fmla="*/ 5618607 h 5641173"/>
              <a:gd name="connsiteX66" fmla="*/ 8918651 w 11243827"/>
              <a:gd name="connsiteY66" fmla="*/ 5621688 h 5641173"/>
              <a:gd name="connsiteX67" fmla="*/ 8902772 w 11243827"/>
              <a:gd name="connsiteY67" fmla="*/ 5629703 h 5641173"/>
              <a:gd name="connsiteX68" fmla="*/ 8898724 w 11243827"/>
              <a:gd name="connsiteY68" fmla="*/ 5629379 h 5641173"/>
              <a:gd name="connsiteX69" fmla="*/ 8873099 w 11243827"/>
              <a:gd name="connsiteY69" fmla="*/ 5638628 h 5641173"/>
              <a:gd name="connsiteX70" fmla="*/ 8872234 w 11243827"/>
              <a:gd name="connsiteY70" fmla="*/ 5637889 h 5641173"/>
              <a:gd name="connsiteX71" fmla="*/ 8862777 w 11243827"/>
              <a:gd name="connsiteY71" fmla="*/ 5636711 h 5641173"/>
              <a:gd name="connsiteX72" fmla="*/ 8845869 w 11243827"/>
              <a:gd name="connsiteY72" fmla="*/ 5636436 h 5641173"/>
              <a:gd name="connsiteX73" fmla="*/ 8800548 w 11243827"/>
              <a:gd name="connsiteY73" fmla="*/ 5625084 h 5641173"/>
              <a:gd name="connsiteX74" fmla="*/ 8773774 w 11243827"/>
              <a:gd name="connsiteY74" fmla="*/ 5634630 h 5641173"/>
              <a:gd name="connsiteX75" fmla="*/ 8698255 w 11243827"/>
              <a:gd name="connsiteY75" fmla="*/ 5636083 h 5641173"/>
              <a:gd name="connsiteX76" fmla="*/ 8619167 w 11243827"/>
              <a:gd name="connsiteY76" fmla="*/ 5619130 h 5641173"/>
              <a:gd name="connsiteX77" fmla="*/ 8539822 w 11243827"/>
              <a:gd name="connsiteY77" fmla="*/ 5616905 h 5641173"/>
              <a:gd name="connsiteX78" fmla="*/ 8511094 w 11243827"/>
              <a:gd name="connsiteY78" fmla="*/ 5617360 h 5641173"/>
              <a:gd name="connsiteX79" fmla="*/ 8459886 w 11243827"/>
              <a:gd name="connsiteY79" fmla="*/ 5612612 h 5641173"/>
              <a:gd name="connsiteX80" fmla="*/ 8436432 w 11243827"/>
              <a:gd name="connsiteY80" fmla="*/ 5606990 h 5641173"/>
              <a:gd name="connsiteX81" fmla="*/ 8435403 w 11243827"/>
              <a:gd name="connsiteY81" fmla="*/ 5607336 h 5641173"/>
              <a:gd name="connsiteX82" fmla="*/ 8433307 w 11243827"/>
              <a:gd name="connsiteY82" fmla="*/ 5604917 h 5641173"/>
              <a:gd name="connsiteX83" fmla="*/ 8428968 w 11243827"/>
              <a:gd name="connsiteY83" fmla="*/ 5603796 h 5641173"/>
              <a:gd name="connsiteX84" fmla="*/ 8417124 w 11243827"/>
              <a:gd name="connsiteY84" fmla="*/ 5604518 h 5641173"/>
              <a:gd name="connsiteX85" fmla="*/ 8412669 w 11243827"/>
              <a:gd name="connsiteY85" fmla="*/ 5605413 h 5641173"/>
              <a:gd name="connsiteX86" fmla="*/ 8406152 w 11243827"/>
              <a:gd name="connsiteY86" fmla="*/ 5605396 h 5641173"/>
              <a:gd name="connsiteX87" fmla="*/ 8405989 w 11243827"/>
              <a:gd name="connsiteY87" fmla="*/ 5605197 h 5641173"/>
              <a:gd name="connsiteX88" fmla="*/ 8399884 w 11243827"/>
              <a:gd name="connsiteY88" fmla="*/ 5605568 h 5641173"/>
              <a:gd name="connsiteX89" fmla="*/ 8370014 w 11243827"/>
              <a:gd name="connsiteY89" fmla="*/ 5609900 h 5641173"/>
              <a:gd name="connsiteX90" fmla="*/ 8330544 w 11243827"/>
              <a:gd name="connsiteY90" fmla="*/ 5590964 h 5641173"/>
              <a:gd name="connsiteX91" fmla="*/ 8314221 w 11243827"/>
              <a:gd name="connsiteY91" fmla="*/ 5587682 h 5641173"/>
              <a:gd name="connsiteX92" fmla="*/ 8305502 w 11243827"/>
              <a:gd name="connsiteY92" fmla="*/ 5584868 h 5641173"/>
              <a:gd name="connsiteX93" fmla="*/ 8304962 w 11243827"/>
              <a:gd name="connsiteY93" fmla="*/ 5584007 h 5641173"/>
              <a:gd name="connsiteX94" fmla="*/ 8276324 w 11243827"/>
              <a:gd name="connsiteY94" fmla="*/ 5588260 h 5641173"/>
              <a:gd name="connsiteX95" fmla="*/ 8272522 w 11243827"/>
              <a:gd name="connsiteY95" fmla="*/ 5587226 h 5641173"/>
              <a:gd name="connsiteX96" fmla="*/ 8253857 w 11243827"/>
              <a:gd name="connsiteY96" fmla="*/ 5592043 h 5641173"/>
              <a:gd name="connsiteX97" fmla="*/ 8244212 w 11243827"/>
              <a:gd name="connsiteY97" fmla="*/ 5593439 h 5641173"/>
              <a:gd name="connsiteX98" fmla="*/ 8241488 w 11243827"/>
              <a:gd name="connsiteY98" fmla="*/ 5596085 h 5641173"/>
              <a:gd name="connsiteX99" fmla="*/ 8227256 w 11243827"/>
              <a:gd name="connsiteY99" fmla="*/ 5597005 h 5641173"/>
              <a:gd name="connsiteX100" fmla="*/ 8225619 w 11243827"/>
              <a:gd name="connsiteY100" fmla="*/ 5596262 h 5641173"/>
              <a:gd name="connsiteX101" fmla="*/ 8213882 w 11243827"/>
              <a:gd name="connsiteY101" fmla="*/ 5600179 h 5641173"/>
              <a:gd name="connsiteX102" fmla="*/ 8204045 w 11243827"/>
              <a:gd name="connsiteY102" fmla="*/ 5607275 h 5641173"/>
              <a:gd name="connsiteX103" fmla="*/ 8082989 w 11243827"/>
              <a:gd name="connsiteY103" fmla="*/ 5603160 h 5641173"/>
              <a:gd name="connsiteX104" fmla="*/ 7976942 w 11243827"/>
              <a:gd name="connsiteY104" fmla="*/ 5598455 h 5641173"/>
              <a:gd name="connsiteX105" fmla="*/ 7950121 w 11243827"/>
              <a:gd name="connsiteY105" fmla="*/ 5590893 h 5641173"/>
              <a:gd name="connsiteX106" fmla="*/ 7727691 w 11243827"/>
              <a:gd name="connsiteY106" fmla="*/ 5621064 h 5641173"/>
              <a:gd name="connsiteX107" fmla="*/ 7685998 w 11243827"/>
              <a:gd name="connsiteY107" fmla="*/ 5615564 h 5641173"/>
              <a:gd name="connsiteX108" fmla="*/ 7649302 w 11243827"/>
              <a:gd name="connsiteY108" fmla="*/ 5626541 h 5641173"/>
              <a:gd name="connsiteX109" fmla="*/ 7634083 w 11243827"/>
              <a:gd name="connsiteY109" fmla="*/ 5620862 h 5641173"/>
              <a:gd name="connsiteX110" fmla="*/ 7631455 w 11243827"/>
              <a:gd name="connsiteY110" fmla="*/ 5619708 h 5641173"/>
              <a:gd name="connsiteX111" fmla="*/ 7620952 w 11243827"/>
              <a:gd name="connsiteY111" fmla="*/ 5618872 h 5641173"/>
              <a:gd name="connsiteX112" fmla="*/ 7617992 w 11243827"/>
              <a:gd name="connsiteY112" fmla="*/ 5613914 h 5641173"/>
              <a:gd name="connsiteX113" fmla="*/ 7602182 w 11243827"/>
              <a:gd name="connsiteY113" fmla="*/ 5609271 h 5641173"/>
              <a:gd name="connsiteX114" fmla="*/ 7582847 w 11243827"/>
              <a:gd name="connsiteY114" fmla="*/ 5609047 h 5641173"/>
              <a:gd name="connsiteX115" fmla="*/ 7514158 w 11243827"/>
              <a:gd name="connsiteY115" fmla="*/ 5607737 h 5641173"/>
              <a:gd name="connsiteX116" fmla="*/ 7502955 w 11243827"/>
              <a:gd name="connsiteY116" fmla="*/ 5610415 h 5641173"/>
              <a:gd name="connsiteX117" fmla="*/ 7466391 w 11243827"/>
              <a:gd name="connsiteY117" fmla="*/ 5605949 h 5641173"/>
              <a:gd name="connsiteX118" fmla="*/ 7433806 w 11243827"/>
              <a:gd name="connsiteY118" fmla="*/ 5604945 h 5641173"/>
              <a:gd name="connsiteX119" fmla="*/ 7412693 w 11243827"/>
              <a:gd name="connsiteY119" fmla="*/ 5607075 h 5641173"/>
              <a:gd name="connsiteX120" fmla="*/ 7407159 w 11243827"/>
              <a:gd name="connsiteY120" fmla="*/ 5605310 h 5641173"/>
              <a:gd name="connsiteX121" fmla="*/ 7385900 w 11243827"/>
              <a:gd name="connsiteY121" fmla="*/ 5604171 h 5641173"/>
              <a:gd name="connsiteX122" fmla="*/ 7375071 w 11243827"/>
              <a:gd name="connsiteY122" fmla="*/ 5606788 h 5641173"/>
              <a:gd name="connsiteX123" fmla="*/ 7364382 w 11243827"/>
              <a:gd name="connsiteY123" fmla="*/ 5600762 h 5641173"/>
              <a:gd name="connsiteX124" fmla="*/ 7361770 w 11243827"/>
              <a:gd name="connsiteY124" fmla="*/ 5596347 h 5641173"/>
              <a:gd name="connsiteX125" fmla="*/ 7346641 w 11243827"/>
              <a:gd name="connsiteY125" fmla="*/ 5598329 h 5641173"/>
              <a:gd name="connsiteX126" fmla="*/ 7334238 w 11243827"/>
              <a:gd name="connsiteY126" fmla="*/ 5594014 h 5641173"/>
              <a:gd name="connsiteX127" fmla="*/ 7323426 w 11243827"/>
              <a:gd name="connsiteY127" fmla="*/ 5596835 h 5641173"/>
              <a:gd name="connsiteX128" fmla="*/ 7318938 w 11243827"/>
              <a:gd name="connsiteY128" fmla="*/ 5596200 h 5641173"/>
              <a:gd name="connsiteX129" fmla="*/ 7307784 w 11243827"/>
              <a:gd name="connsiteY129" fmla="*/ 5594065 h 5641173"/>
              <a:gd name="connsiteX130" fmla="*/ 7288540 w 11243827"/>
              <a:gd name="connsiteY130" fmla="*/ 5589320 h 5641173"/>
              <a:gd name="connsiteX131" fmla="*/ 7282537 w 11243827"/>
              <a:gd name="connsiteY131" fmla="*/ 5588660 h 5641173"/>
              <a:gd name="connsiteX132" fmla="*/ 7269466 w 11243827"/>
              <a:gd name="connsiteY132" fmla="*/ 5581404 h 5641173"/>
              <a:gd name="connsiteX133" fmla="*/ 7244165 w 11243827"/>
              <a:gd name="connsiteY133" fmla="*/ 5575200 h 5641173"/>
              <a:gd name="connsiteX134" fmla="*/ 7199619 w 11243827"/>
              <a:gd name="connsiteY134" fmla="*/ 5553550 h 5641173"/>
              <a:gd name="connsiteX135" fmla="*/ 7173434 w 11243827"/>
              <a:gd name="connsiteY135" fmla="*/ 5543219 h 5641173"/>
              <a:gd name="connsiteX136" fmla="*/ 7155718 w 11243827"/>
              <a:gd name="connsiteY136" fmla="*/ 5533697 h 5641173"/>
              <a:gd name="connsiteX137" fmla="*/ 7103430 w 11243827"/>
              <a:gd name="connsiteY137" fmla="*/ 5520249 h 5641173"/>
              <a:gd name="connsiteX138" fmla="*/ 7013746 w 11243827"/>
              <a:gd name="connsiteY138" fmla="*/ 5502470 h 5641173"/>
              <a:gd name="connsiteX139" fmla="*/ 6995379 w 11243827"/>
              <a:gd name="connsiteY139" fmla="*/ 5497693 h 5641173"/>
              <a:gd name="connsiteX140" fmla="*/ 6982475 w 11243827"/>
              <a:gd name="connsiteY140" fmla="*/ 5489641 h 5641173"/>
              <a:gd name="connsiteX141" fmla="*/ 6981994 w 11243827"/>
              <a:gd name="connsiteY141" fmla="*/ 5484335 h 5641173"/>
              <a:gd name="connsiteX142" fmla="*/ 6972355 w 11243827"/>
              <a:gd name="connsiteY142" fmla="*/ 5481074 h 5641173"/>
              <a:gd name="connsiteX143" fmla="*/ 6970394 w 11243827"/>
              <a:gd name="connsiteY143" fmla="*/ 5479383 h 5641173"/>
              <a:gd name="connsiteX144" fmla="*/ 6958543 w 11243827"/>
              <a:gd name="connsiteY144" fmla="*/ 5470507 h 5641173"/>
              <a:gd name="connsiteX145" fmla="*/ 6918276 w 11243827"/>
              <a:gd name="connsiteY145" fmla="*/ 5472034 h 5641173"/>
              <a:gd name="connsiteX146" fmla="*/ 6881046 w 11243827"/>
              <a:gd name="connsiteY146" fmla="*/ 5457070 h 5641173"/>
              <a:gd name="connsiteX147" fmla="*/ 6752164 w 11243827"/>
              <a:gd name="connsiteY147" fmla="*/ 5425021 h 5641173"/>
              <a:gd name="connsiteX148" fmla="*/ 6724964 w 11243827"/>
              <a:gd name="connsiteY148" fmla="*/ 5414071 h 5641173"/>
              <a:gd name="connsiteX149" fmla="*/ 6683286 w 11243827"/>
              <a:gd name="connsiteY149" fmla="*/ 5432830 h 5641173"/>
              <a:gd name="connsiteX150" fmla="*/ 6644277 w 11243827"/>
              <a:gd name="connsiteY150" fmla="*/ 5429684 h 5641173"/>
              <a:gd name="connsiteX151" fmla="*/ 6532914 w 11243827"/>
              <a:gd name="connsiteY151" fmla="*/ 5431205 h 5641173"/>
              <a:gd name="connsiteX152" fmla="*/ 6307459 w 11243827"/>
              <a:gd name="connsiteY152" fmla="*/ 5467087 h 5641173"/>
              <a:gd name="connsiteX153" fmla="*/ 6196243 w 11243827"/>
              <a:gd name="connsiteY153" fmla="*/ 5515042 h 5641173"/>
              <a:gd name="connsiteX154" fmla="*/ 6099124 w 11243827"/>
              <a:gd name="connsiteY154" fmla="*/ 5516848 h 5641173"/>
              <a:gd name="connsiteX155" fmla="*/ 6016077 w 11243827"/>
              <a:gd name="connsiteY155" fmla="*/ 5528642 h 5641173"/>
              <a:gd name="connsiteX156" fmla="*/ 6004389 w 11243827"/>
              <a:gd name="connsiteY156" fmla="*/ 5531206 h 5641173"/>
              <a:gd name="connsiteX157" fmla="*/ 5933945 w 11243827"/>
              <a:gd name="connsiteY157" fmla="*/ 5538840 h 5641173"/>
              <a:gd name="connsiteX158" fmla="*/ 5883936 w 11243827"/>
              <a:gd name="connsiteY158" fmla="*/ 5553807 h 5641173"/>
              <a:gd name="connsiteX159" fmla="*/ 5798331 w 11243827"/>
              <a:gd name="connsiteY159" fmla="*/ 5564248 h 5641173"/>
              <a:gd name="connsiteX160" fmla="*/ 5712738 w 11243827"/>
              <a:gd name="connsiteY160" fmla="*/ 5573120 h 5641173"/>
              <a:gd name="connsiteX161" fmla="*/ 5681342 w 11243827"/>
              <a:gd name="connsiteY161" fmla="*/ 5575621 h 5641173"/>
              <a:gd name="connsiteX162" fmla="*/ 5627167 w 11243827"/>
              <a:gd name="connsiteY162" fmla="*/ 5583215 h 5641173"/>
              <a:gd name="connsiteX163" fmla="*/ 5591414 w 11243827"/>
              <a:gd name="connsiteY163" fmla="*/ 5587695 h 5641173"/>
              <a:gd name="connsiteX164" fmla="*/ 5583028 w 11243827"/>
              <a:gd name="connsiteY164" fmla="*/ 5580877 h 5641173"/>
              <a:gd name="connsiteX165" fmla="*/ 5549426 w 11243827"/>
              <a:gd name="connsiteY165" fmla="*/ 5582858 h 5641173"/>
              <a:gd name="connsiteX166" fmla="*/ 5519999 w 11243827"/>
              <a:gd name="connsiteY166" fmla="*/ 5592246 h 5641173"/>
              <a:gd name="connsiteX167" fmla="*/ 5480028 w 11243827"/>
              <a:gd name="connsiteY167" fmla="*/ 5597282 h 5641173"/>
              <a:gd name="connsiteX168" fmla="*/ 5456175 w 11243827"/>
              <a:gd name="connsiteY168" fmla="*/ 5600371 h 5641173"/>
              <a:gd name="connsiteX169" fmla="*/ 5388463 w 11243827"/>
              <a:gd name="connsiteY169" fmla="*/ 5602638 h 5641173"/>
              <a:gd name="connsiteX170" fmla="*/ 5265898 w 11243827"/>
              <a:gd name="connsiteY170" fmla="*/ 5591830 h 5641173"/>
              <a:gd name="connsiteX171" fmla="*/ 5231231 w 11243827"/>
              <a:gd name="connsiteY171" fmla="*/ 5592790 h 5641173"/>
              <a:gd name="connsiteX172" fmla="*/ 5226996 w 11243827"/>
              <a:gd name="connsiteY172" fmla="*/ 5595040 h 5641173"/>
              <a:gd name="connsiteX173" fmla="*/ 5175988 w 11243827"/>
              <a:gd name="connsiteY173" fmla="*/ 5588131 h 5641173"/>
              <a:gd name="connsiteX174" fmla="*/ 5107470 w 11243827"/>
              <a:gd name="connsiteY174" fmla="*/ 5594771 h 5641173"/>
              <a:gd name="connsiteX175" fmla="*/ 5027868 w 11243827"/>
              <a:gd name="connsiteY175" fmla="*/ 5605624 h 5641173"/>
              <a:gd name="connsiteX176" fmla="*/ 5007324 w 11243827"/>
              <a:gd name="connsiteY176" fmla="*/ 5609209 h 5641173"/>
              <a:gd name="connsiteX177" fmla="*/ 4952559 w 11243827"/>
              <a:gd name="connsiteY177" fmla="*/ 5611402 h 5641173"/>
              <a:gd name="connsiteX178" fmla="*/ 4826081 w 11243827"/>
              <a:gd name="connsiteY178" fmla="*/ 5616191 h 5641173"/>
              <a:gd name="connsiteX179" fmla="*/ 4823501 w 11243827"/>
              <a:gd name="connsiteY179" fmla="*/ 5619174 h 5641173"/>
              <a:gd name="connsiteX180" fmla="*/ 4813093 w 11243827"/>
              <a:gd name="connsiteY180" fmla="*/ 5620026 h 5641173"/>
              <a:gd name="connsiteX181" fmla="*/ 4810563 w 11243827"/>
              <a:gd name="connsiteY181" fmla="*/ 5620787 h 5641173"/>
              <a:gd name="connsiteX182" fmla="*/ 4795818 w 11243827"/>
              <a:gd name="connsiteY182" fmla="*/ 5624618 h 5641173"/>
              <a:gd name="connsiteX183" fmla="*/ 4758404 w 11243827"/>
              <a:gd name="connsiteY183" fmla="*/ 5619510 h 5641173"/>
              <a:gd name="connsiteX184" fmla="*/ 4717254 w 11243827"/>
              <a:gd name="connsiteY184" fmla="*/ 5624155 h 5641173"/>
              <a:gd name="connsiteX185" fmla="*/ 4591958 w 11243827"/>
              <a:gd name="connsiteY185" fmla="*/ 5624710 h 5641173"/>
              <a:gd name="connsiteX186" fmla="*/ 4476215 w 11243827"/>
              <a:gd name="connsiteY186" fmla="*/ 5628210 h 5641173"/>
              <a:gd name="connsiteX187" fmla="*/ 4425193 w 11243827"/>
              <a:gd name="connsiteY187" fmla="*/ 5627414 h 5641173"/>
              <a:gd name="connsiteX188" fmla="*/ 4383866 w 11243827"/>
              <a:gd name="connsiteY188" fmla="*/ 5626546 h 5641173"/>
              <a:gd name="connsiteX189" fmla="*/ 4385596 w 11243827"/>
              <a:gd name="connsiteY189" fmla="*/ 5634646 h 5641173"/>
              <a:gd name="connsiteX190" fmla="*/ 4360864 w 11243827"/>
              <a:gd name="connsiteY190" fmla="*/ 5641173 h 5641173"/>
              <a:gd name="connsiteX191" fmla="*/ 4328321 w 11243827"/>
              <a:gd name="connsiteY191" fmla="*/ 5626332 h 5641173"/>
              <a:gd name="connsiteX192" fmla="*/ 4309842 w 11243827"/>
              <a:gd name="connsiteY192" fmla="*/ 5626471 h 5641173"/>
              <a:gd name="connsiteX193" fmla="*/ 4277424 w 11243827"/>
              <a:gd name="connsiteY193" fmla="*/ 5631598 h 5641173"/>
              <a:gd name="connsiteX194" fmla="*/ 4266627 w 11243827"/>
              <a:gd name="connsiteY194" fmla="*/ 5633969 h 5641173"/>
              <a:gd name="connsiteX195" fmla="*/ 4185525 w 11243827"/>
              <a:gd name="connsiteY195" fmla="*/ 5617508 h 5641173"/>
              <a:gd name="connsiteX196" fmla="*/ 4177617 w 11243827"/>
              <a:gd name="connsiteY196" fmla="*/ 5610903 h 5641173"/>
              <a:gd name="connsiteX197" fmla="*/ 4136948 w 11243827"/>
              <a:gd name="connsiteY197" fmla="*/ 5608031 h 5641173"/>
              <a:gd name="connsiteX198" fmla="*/ 4132323 w 11243827"/>
              <a:gd name="connsiteY198" fmla="*/ 5609784 h 5641173"/>
              <a:gd name="connsiteX199" fmla="*/ 4098620 w 11243827"/>
              <a:gd name="connsiteY199" fmla="*/ 5599672 h 5641173"/>
              <a:gd name="connsiteX200" fmla="*/ 3963475 w 11243827"/>
              <a:gd name="connsiteY200" fmla="*/ 5581841 h 5641173"/>
              <a:gd name="connsiteX201" fmla="*/ 3703613 w 11243827"/>
              <a:gd name="connsiteY201" fmla="*/ 5572482 h 5641173"/>
              <a:gd name="connsiteX202" fmla="*/ 3432987 w 11243827"/>
              <a:gd name="connsiteY202" fmla="*/ 5545768 h 5641173"/>
              <a:gd name="connsiteX203" fmla="*/ 3176381 w 11243827"/>
              <a:gd name="connsiteY203" fmla="*/ 5556110 h 5641173"/>
              <a:gd name="connsiteX204" fmla="*/ 2710156 w 11243827"/>
              <a:gd name="connsiteY204" fmla="*/ 5527517 h 5641173"/>
              <a:gd name="connsiteX205" fmla="*/ 2550206 w 11243827"/>
              <a:gd name="connsiteY205" fmla="*/ 5524958 h 5641173"/>
              <a:gd name="connsiteX206" fmla="*/ 2443041 w 11243827"/>
              <a:gd name="connsiteY206" fmla="*/ 5523990 h 5641173"/>
              <a:gd name="connsiteX207" fmla="*/ 2435613 w 11243827"/>
              <a:gd name="connsiteY207" fmla="*/ 5526704 h 5641173"/>
              <a:gd name="connsiteX208" fmla="*/ 2405682 w 11243827"/>
              <a:gd name="connsiteY208" fmla="*/ 5528307 h 5641173"/>
              <a:gd name="connsiteX209" fmla="*/ 2397487 w 11243827"/>
              <a:gd name="connsiteY209" fmla="*/ 5540337 h 5641173"/>
              <a:gd name="connsiteX210" fmla="*/ 2297454 w 11243827"/>
              <a:gd name="connsiteY210" fmla="*/ 5550765 h 5641173"/>
              <a:gd name="connsiteX211" fmla="*/ 2056700 w 11243827"/>
              <a:gd name="connsiteY211" fmla="*/ 5555489 h 5641173"/>
              <a:gd name="connsiteX212" fmla="*/ 1878530 w 11243827"/>
              <a:gd name="connsiteY212" fmla="*/ 5535330 h 5641173"/>
              <a:gd name="connsiteX213" fmla="*/ 1859292 w 11243827"/>
              <a:gd name="connsiteY213" fmla="*/ 5535461 h 5641173"/>
              <a:gd name="connsiteX214" fmla="*/ 1835626 w 11243827"/>
              <a:gd name="connsiteY214" fmla="*/ 5533793 h 5641173"/>
              <a:gd name="connsiteX215" fmla="*/ 1798939 w 11243827"/>
              <a:gd name="connsiteY215" fmla="*/ 5540285 h 5641173"/>
              <a:gd name="connsiteX216" fmla="*/ 1779046 w 11243827"/>
              <a:gd name="connsiteY216" fmla="*/ 5549949 h 5641173"/>
              <a:gd name="connsiteX217" fmla="*/ 1772421 w 11243827"/>
              <a:gd name="connsiteY217" fmla="*/ 5549018 h 5641173"/>
              <a:gd name="connsiteX218" fmla="*/ 1772052 w 11243827"/>
              <a:gd name="connsiteY218" fmla="*/ 5545689 h 5641173"/>
              <a:gd name="connsiteX219" fmla="*/ 1711543 w 11243827"/>
              <a:gd name="connsiteY219" fmla="*/ 5534558 h 5641173"/>
              <a:gd name="connsiteX220" fmla="*/ 1631462 w 11243827"/>
              <a:gd name="connsiteY220" fmla="*/ 5491807 h 5641173"/>
              <a:gd name="connsiteX221" fmla="*/ 1538763 w 11243827"/>
              <a:gd name="connsiteY221" fmla="*/ 5482781 h 5641173"/>
              <a:gd name="connsiteX222" fmla="*/ 1501533 w 11243827"/>
              <a:gd name="connsiteY222" fmla="*/ 5467817 h 5641173"/>
              <a:gd name="connsiteX223" fmla="*/ 1461266 w 11243827"/>
              <a:gd name="connsiteY223" fmla="*/ 5469343 h 5641173"/>
              <a:gd name="connsiteX224" fmla="*/ 1449415 w 11243827"/>
              <a:gd name="connsiteY224" fmla="*/ 5460467 h 5641173"/>
              <a:gd name="connsiteX225" fmla="*/ 1447454 w 11243827"/>
              <a:gd name="connsiteY225" fmla="*/ 5458776 h 5641173"/>
              <a:gd name="connsiteX226" fmla="*/ 1437814 w 11243827"/>
              <a:gd name="connsiteY226" fmla="*/ 5455515 h 5641173"/>
              <a:gd name="connsiteX227" fmla="*/ 1437334 w 11243827"/>
              <a:gd name="connsiteY227" fmla="*/ 5450209 h 5641173"/>
              <a:gd name="connsiteX228" fmla="*/ 1424429 w 11243827"/>
              <a:gd name="connsiteY228" fmla="*/ 5442157 h 5641173"/>
              <a:gd name="connsiteX229" fmla="*/ 1406063 w 11243827"/>
              <a:gd name="connsiteY229" fmla="*/ 5437380 h 5641173"/>
              <a:gd name="connsiteX230" fmla="*/ 1316379 w 11243827"/>
              <a:gd name="connsiteY230" fmla="*/ 5419601 h 5641173"/>
              <a:gd name="connsiteX231" fmla="*/ 1264090 w 11243827"/>
              <a:gd name="connsiteY231" fmla="*/ 5406153 h 5641173"/>
              <a:gd name="connsiteX232" fmla="*/ 1246374 w 11243827"/>
              <a:gd name="connsiteY232" fmla="*/ 5396631 h 5641173"/>
              <a:gd name="connsiteX233" fmla="*/ 1220190 w 11243827"/>
              <a:gd name="connsiteY233" fmla="*/ 5386301 h 5641173"/>
              <a:gd name="connsiteX234" fmla="*/ 1175643 w 11243827"/>
              <a:gd name="connsiteY234" fmla="*/ 5364651 h 5641173"/>
              <a:gd name="connsiteX235" fmla="*/ 1150342 w 11243827"/>
              <a:gd name="connsiteY235" fmla="*/ 5358447 h 5641173"/>
              <a:gd name="connsiteX236" fmla="*/ 1112024 w 11243827"/>
              <a:gd name="connsiteY236" fmla="*/ 5345786 h 5641173"/>
              <a:gd name="connsiteX237" fmla="*/ 1100870 w 11243827"/>
              <a:gd name="connsiteY237" fmla="*/ 5343651 h 5641173"/>
              <a:gd name="connsiteX238" fmla="*/ 1096383 w 11243827"/>
              <a:gd name="connsiteY238" fmla="*/ 5343015 h 5641173"/>
              <a:gd name="connsiteX239" fmla="*/ 1058039 w 11243827"/>
              <a:gd name="connsiteY239" fmla="*/ 5343504 h 5641173"/>
              <a:gd name="connsiteX240" fmla="*/ 1055426 w 11243827"/>
              <a:gd name="connsiteY240" fmla="*/ 5339088 h 5641173"/>
              <a:gd name="connsiteX241" fmla="*/ 1044738 w 11243827"/>
              <a:gd name="connsiteY241" fmla="*/ 5333063 h 5641173"/>
              <a:gd name="connsiteX242" fmla="*/ 1033909 w 11243827"/>
              <a:gd name="connsiteY242" fmla="*/ 5335680 h 5641173"/>
              <a:gd name="connsiteX243" fmla="*/ 1012649 w 11243827"/>
              <a:gd name="connsiteY243" fmla="*/ 5334541 h 5641173"/>
              <a:gd name="connsiteX244" fmla="*/ 1007115 w 11243827"/>
              <a:gd name="connsiteY244" fmla="*/ 5332775 h 5641173"/>
              <a:gd name="connsiteX245" fmla="*/ 987447 w 11243827"/>
              <a:gd name="connsiteY245" fmla="*/ 5346462 h 5641173"/>
              <a:gd name="connsiteX246" fmla="*/ 953418 w 11243827"/>
              <a:gd name="connsiteY246" fmla="*/ 5333901 h 5641173"/>
              <a:gd name="connsiteX247" fmla="*/ 916854 w 11243827"/>
              <a:gd name="connsiteY247" fmla="*/ 5329435 h 5641173"/>
              <a:gd name="connsiteX248" fmla="*/ 905651 w 11243827"/>
              <a:gd name="connsiteY248" fmla="*/ 5332114 h 5641173"/>
              <a:gd name="connsiteX249" fmla="*/ 838405 w 11243827"/>
              <a:gd name="connsiteY249" fmla="*/ 5339470 h 5641173"/>
              <a:gd name="connsiteX250" fmla="*/ 817627 w 11243827"/>
              <a:gd name="connsiteY250" fmla="*/ 5330580 h 5641173"/>
              <a:gd name="connsiteX251" fmla="*/ 801817 w 11243827"/>
              <a:gd name="connsiteY251" fmla="*/ 5325937 h 5641173"/>
              <a:gd name="connsiteX252" fmla="*/ 798857 w 11243827"/>
              <a:gd name="connsiteY252" fmla="*/ 5320979 h 5641173"/>
              <a:gd name="connsiteX253" fmla="*/ 788354 w 11243827"/>
              <a:gd name="connsiteY253" fmla="*/ 5320143 h 5641173"/>
              <a:gd name="connsiteX254" fmla="*/ 785726 w 11243827"/>
              <a:gd name="connsiteY254" fmla="*/ 5318989 h 5641173"/>
              <a:gd name="connsiteX255" fmla="*/ 770507 w 11243827"/>
              <a:gd name="connsiteY255" fmla="*/ 5313309 h 5641173"/>
              <a:gd name="connsiteX256" fmla="*/ 733810 w 11243827"/>
              <a:gd name="connsiteY256" fmla="*/ 5324286 h 5641173"/>
              <a:gd name="connsiteX257" fmla="*/ 692117 w 11243827"/>
              <a:gd name="connsiteY257" fmla="*/ 5318786 h 5641173"/>
              <a:gd name="connsiteX258" fmla="*/ 574943 w 11243827"/>
              <a:gd name="connsiteY258" fmla="*/ 5327578 h 5641173"/>
              <a:gd name="connsiteX259" fmla="*/ 441302 w 11243827"/>
              <a:gd name="connsiteY259" fmla="*/ 5307062 h 5641173"/>
              <a:gd name="connsiteX260" fmla="*/ 336819 w 11243827"/>
              <a:gd name="connsiteY260" fmla="*/ 5336690 h 5641173"/>
              <a:gd name="connsiteX261" fmla="*/ 270932 w 11243827"/>
              <a:gd name="connsiteY261" fmla="*/ 5345451 h 5641173"/>
              <a:gd name="connsiteX262" fmla="*/ 194189 w 11243827"/>
              <a:gd name="connsiteY262" fmla="*/ 5343588 h 5641173"/>
              <a:gd name="connsiteX263" fmla="*/ 192552 w 11243827"/>
              <a:gd name="connsiteY263" fmla="*/ 5342845 h 5641173"/>
              <a:gd name="connsiteX264" fmla="*/ 178320 w 11243827"/>
              <a:gd name="connsiteY264" fmla="*/ 5343766 h 5641173"/>
              <a:gd name="connsiteX265" fmla="*/ 175596 w 11243827"/>
              <a:gd name="connsiteY265" fmla="*/ 5346411 h 5641173"/>
              <a:gd name="connsiteX266" fmla="*/ 147287 w 11243827"/>
              <a:gd name="connsiteY266" fmla="*/ 5352625 h 5641173"/>
              <a:gd name="connsiteX267" fmla="*/ 114847 w 11243827"/>
              <a:gd name="connsiteY267" fmla="*/ 5355844 h 5641173"/>
              <a:gd name="connsiteX268" fmla="*/ 114306 w 11243827"/>
              <a:gd name="connsiteY268" fmla="*/ 5354983 h 5641173"/>
              <a:gd name="connsiteX269" fmla="*/ 89264 w 11243827"/>
              <a:gd name="connsiteY269" fmla="*/ 5348886 h 5641173"/>
              <a:gd name="connsiteX270" fmla="*/ 49794 w 11243827"/>
              <a:gd name="connsiteY270" fmla="*/ 5329950 h 5641173"/>
              <a:gd name="connsiteX271" fmla="*/ 19924 w 11243827"/>
              <a:gd name="connsiteY271" fmla="*/ 5334282 h 5641173"/>
              <a:gd name="connsiteX272" fmla="*/ 13819 w 11243827"/>
              <a:gd name="connsiteY272" fmla="*/ 5334653 h 5641173"/>
              <a:gd name="connsiteX273" fmla="*/ 13657 w 11243827"/>
              <a:gd name="connsiteY273" fmla="*/ 5334455 h 5641173"/>
              <a:gd name="connsiteX274" fmla="*/ 7139 w 11243827"/>
              <a:gd name="connsiteY274" fmla="*/ 5334438 h 5641173"/>
              <a:gd name="connsiteX275" fmla="*/ 2684 w 11243827"/>
              <a:gd name="connsiteY275" fmla="*/ 5335333 h 5641173"/>
              <a:gd name="connsiteX276" fmla="*/ 0 w 11243827"/>
              <a:gd name="connsiteY276" fmla="*/ 5335496 h 5641173"/>
              <a:gd name="connsiteX277" fmla="*/ 0 w 11243827"/>
              <a:gd name="connsiteY277" fmla="*/ 10592 h 5641173"/>
              <a:gd name="connsiteX278" fmla="*/ 11243827 w 11243827"/>
              <a:gd name="connsiteY278" fmla="*/ 0 h 5641173"/>
              <a:gd name="connsiteX0" fmla="*/ 11243827 w 11243827"/>
              <a:gd name="connsiteY0" fmla="*/ 0 h 5641173"/>
              <a:gd name="connsiteX1" fmla="*/ 11243827 w 11243827"/>
              <a:gd name="connsiteY1" fmla="*/ 5209610 h 5641173"/>
              <a:gd name="connsiteX2" fmla="*/ 11240675 w 11243827"/>
              <a:gd name="connsiteY2" fmla="*/ 5210442 h 5641173"/>
              <a:gd name="connsiteX3" fmla="*/ 11179959 w 11243827"/>
              <a:gd name="connsiteY3" fmla="*/ 5221199 h 5641173"/>
              <a:gd name="connsiteX4" fmla="*/ 11105493 w 11243827"/>
              <a:gd name="connsiteY4" fmla="*/ 5259905 h 5641173"/>
              <a:gd name="connsiteX5" fmla="*/ 11078640 w 11243827"/>
              <a:gd name="connsiteY5" fmla="*/ 5263531 h 5641173"/>
              <a:gd name="connsiteX6" fmla="*/ 11079616 w 11243827"/>
              <a:gd name="connsiteY6" fmla="*/ 5270380 h 5641173"/>
              <a:gd name="connsiteX7" fmla="*/ 11069641 w 11243827"/>
              <a:gd name="connsiteY7" fmla="*/ 5270884 h 5641173"/>
              <a:gd name="connsiteX8" fmla="*/ 11047377 w 11243827"/>
              <a:gd name="connsiteY8" fmla="*/ 5271051 h 5641173"/>
              <a:gd name="connsiteX9" fmla="*/ 10980705 w 11243827"/>
              <a:gd name="connsiteY9" fmla="*/ 5272951 h 5641173"/>
              <a:gd name="connsiteX10" fmla="*/ 10962514 w 11243827"/>
              <a:gd name="connsiteY10" fmla="*/ 5286084 h 5641173"/>
              <a:gd name="connsiteX11" fmla="*/ 10945307 w 11243827"/>
              <a:gd name="connsiteY11" fmla="*/ 5286290 h 5641173"/>
              <a:gd name="connsiteX12" fmla="*/ 10845516 w 11243827"/>
              <a:gd name="connsiteY12" fmla="*/ 5303894 h 5641173"/>
              <a:gd name="connsiteX13" fmla="*/ 10831795 w 11243827"/>
              <a:gd name="connsiteY13" fmla="*/ 5305210 h 5641173"/>
              <a:gd name="connsiteX14" fmla="*/ 10824365 w 11243827"/>
              <a:gd name="connsiteY14" fmla="*/ 5311111 h 5641173"/>
              <a:gd name="connsiteX15" fmla="*/ 10797756 w 11243827"/>
              <a:gd name="connsiteY15" fmla="*/ 5312285 h 5641173"/>
              <a:gd name="connsiteX16" fmla="*/ 10796525 w 11243827"/>
              <a:gd name="connsiteY16" fmla="*/ 5315645 h 5641173"/>
              <a:gd name="connsiteX17" fmla="*/ 10709063 w 11243827"/>
              <a:gd name="connsiteY17" fmla="*/ 5344492 h 5641173"/>
              <a:gd name="connsiteX18" fmla="*/ 10694078 w 11243827"/>
              <a:gd name="connsiteY18" fmla="*/ 5349258 h 5641173"/>
              <a:gd name="connsiteX19" fmla="*/ 10681131 w 11243827"/>
              <a:gd name="connsiteY19" fmla="*/ 5347812 h 5641173"/>
              <a:gd name="connsiteX20" fmla="*/ 10609448 w 11243827"/>
              <a:gd name="connsiteY20" fmla="*/ 5351931 h 5641173"/>
              <a:gd name="connsiteX21" fmla="*/ 10592397 w 11243827"/>
              <a:gd name="connsiteY21" fmla="*/ 5349402 h 5641173"/>
              <a:gd name="connsiteX22" fmla="*/ 10585227 w 11243827"/>
              <a:gd name="connsiteY22" fmla="*/ 5344063 h 5641173"/>
              <a:gd name="connsiteX23" fmla="*/ 10557472 w 11243827"/>
              <a:gd name="connsiteY23" fmla="*/ 5354151 h 5641173"/>
              <a:gd name="connsiteX24" fmla="*/ 10514646 w 11243827"/>
              <a:gd name="connsiteY24" fmla="*/ 5361064 h 5641173"/>
              <a:gd name="connsiteX25" fmla="*/ 10494292 w 11243827"/>
              <a:gd name="connsiteY25" fmla="*/ 5366054 h 5641173"/>
              <a:gd name="connsiteX26" fmla="*/ 10477869 w 11243827"/>
              <a:gd name="connsiteY26" fmla="*/ 5363025 h 5641173"/>
              <a:gd name="connsiteX27" fmla="*/ 10384411 w 11243827"/>
              <a:gd name="connsiteY27" fmla="*/ 5362257 h 5641173"/>
              <a:gd name="connsiteX28" fmla="*/ 10362921 w 11243827"/>
              <a:gd name="connsiteY28" fmla="*/ 5357444 h 5641173"/>
              <a:gd name="connsiteX29" fmla="*/ 10352736 w 11243827"/>
              <a:gd name="connsiteY29" fmla="*/ 5347851 h 5641173"/>
              <a:gd name="connsiteX30" fmla="*/ 10344754 w 11243827"/>
              <a:gd name="connsiteY30" fmla="*/ 5351272 h 5641173"/>
              <a:gd name="connsiteX31" fmla="*/ 10288226 w 11243827"/>
              <a:gd name="connsiteY31" fmla="*/ 5351613 h 5641173"/>
              <a:gd name="connsiteX32" fmla="*/ 10251350 w 11243827"/>
              <a:gd name="connsiteY32" fmla="*/ 5352711 h 5641173"/>
              <a:gd name="connsiteX33" fmla="*/ 10249108 w 11243827"/>
              <a:gd name="connsiteY33" fmla="*/ 5365881 h 5641173"/>
              <a:gd name="connsiteX34" fmla="*/ 10216272 w 11243827"/>
              <a:gd name="connsiteY34" fmla="*/ 5370573 h 5641173"/>
              <a:gd name="connsiteX35" fmla="*/ 10181278 w 11243827"/>
              <a:gd name="connsiteY35" fmla="*/ 5362119 h 5641173"/>
              <a:gd name="connsiteX36" fmla="*/ 10140033 w 11243827"/>
              <a:gd name="connsiteY36" fmla="*/ 5363304 h 5641173"/>
              <a:gd name="connsiteX37" fmla="*/ 10115353 w 11243827"/>
              <a:gd name="connsiteY37" fmla="*/ 5363869 h 5641173"/>
              <a:gd name="connsiteX38" fmla="*/ 10050578 w 11243827"/>
              <a:gd name="connsiteY38" fmla="*/ 5376153 h 5641173"/>
              <a:gd name="connsiteX39" fmla="*/ 9945478 w 11243827"/>
              <a:gd name="connsiteY39" fmla="*/ 5422859 h 5641173"/>
              <a:gd name="connsiteX40" fmla="*/ 9912481 w 11243827"/>
              <a:gd name="connsiteY40" fmla="*/ 5429477 h 5641173"/>
              <a:gd name="connsiteX41" fmla="*/ 9906713 w 11243827"/>
              <a:gd name="connsiteY41" fmla="*/ 5426784 h 5641173"/>
              <a:gd name="connsiteX42" fmla="*/ 9742436 w 11243827"/>
              <a:gd name="connsiteY42" fmla="*/ 5454834 h 5641173"/>
              <a:gd name="connsiteX43" fmla="*/ 9713044 w 11243827"/>
              <a:gd name="connsiteY43" fmla="*/ 5456476 h 5641173"/>
              <a:gd name="connsiteX44" fmla="*/ 9691033 w 11243827"/>
              <a:gd name="connsiteY44" fmla="*/ 5455451 h 5641173"/>
              <a:gd name="connsiteX45" fmla="*/ 9638355 w 11243827"/>
              <a:gd name="connsiteY45" fmla="*/ 5464794 h 5641173"/>
              <a:gd name="connsiteX46" fmla="*/ 9552434 w 11243827"/>
              <a:gd name="connsiteY46" fmla="*/ 5485280 h 5641173"/>
              <a:gd name="connsiteX47" fmla="*/ 9533883 w 11243827"/>
              <a:gd name="connsiteY47" fmla="*/ 5488516 h 5641173"/>
              <a:gd name="connsiteX48" fmla="*/ 9516916 w 11243827"/>
              <a:gd name="connsiteY48" fmla="*/ 5486828 h 5641173"/>
              <a:gd name="connsiteX49" fmla="*/ 9512093 w 11243827"/>
              <a:gd name="connsiteY49" fmla="*/ 5482541 h 5641173"/>
              <a:gd name="connsiteX50" fmla="*/ 9501725 w 11243827"/>
              <a:gd name="connsiteY50" fmla="*/ 5483603 h 5641173"/>
              <a:gd name="connsiteX51" fmla="*/ 9498754 w 11243827"/>
              <a:gd name="connsiteY51" fmla="*/ 5482951 h 5641173"/>
              <a:gd name="connsiteX52" fmla="*/ 9481932 w 11243827"/>
              <a:gd name="connsiteY52" fmla="*/ 5480151 h 5641173"/>
              <a:gd name="connsiteX53" fmla="*/ 9451321 w 11243827"/>
              <a:gd name="connsiteY53" fmla="*/ 5497375 h 5641173"/>
              <a:gd name="connsiteX54" fmla="*/ 9409298 w 11243827"/>
              <a:gd name="connsiteY54" fmla="*/ 5499478 h 5641173"/>
              <a:gd name="connsiteX55" fmla="*/ 9303056 w 11243827"/>
              <a:gd name="connsiteY55" fmla="*/ 5519093 h 5641173"/>
              <a:gd name="connsiteX56" fmla="*/ 9229078 w 11243827"/>
              <a:gd name="connsiteY56" fmla="*/ 5524154 h 5641173"/>
              <a:gd name="connsiteX57" fmla="*/ 9165105 w 11243827"/>
              <a:gd name="connsiteY57" fmla="*/ 5532892 h 5641173"/>
              <a:gd name="connsiteX58" fmla="*/ 9077301 w 11243827"/>
              <a:gd name="connsiteY58" fmla="*/ 5580356 h 5641173"/>
              <a:gd name="connsiteX59" fmla="*/ 8960065 w 11243827"/>
              <a:gd name="connsiteY59" fmla="*/ 5597982 h 5641173"/>
              <a:gd name="connsiteX60" fmla="*/ 8953536 w 11243827"/>
              <a:gd name="connsiteY60" fmla="*/ 5606638 h 5641173"/>
              <a:gd name="connsiteX61" fmla="*/ 8943907 w 11243827"/>
              <a:gd name="connsiteY61" fmla="*/ 5612541 h 5641173"/>
              <a:gd name="connsiteX62" fmla="*/ 8942046 w 11243827"/>
              <a:gd name="connsiteY62" fmla="*/ 5612112 h 5641173"/>
              <a:gd name="connsiteX63" fmla="*/ 8928824 w 11243827"/>
              <a:gd name="connsiteY63" fmla="*/ 5615549 h 5641173"/>
              <a:gd name="connsiteX64" fmla="*/ 8927294 w 11243827"/>
              <a:gd name="connsiteY64" fmla="*/ 5618607 h 5641173"/>
              <a:gd name="connsiteX65" fmla="*/ 8918651 w 11243827"/>
              <a:gd name="connsiteY65" fmla="*/ 5621688 h 5641173"/>
              <a:gd name="connsiteX66" fmla="*/ 8902772 w 11243827"/>
              <a:gd name="connsiteY66" fmla="*/ 5629703 h 5641173"/>
              <a:gd name="connsiteX67" fmla="*/ 8898724 w 11243827"/>
              <a:gd name="connsiteY67" fmla="*/ 5629379 h 5641173"/>
              <a:gd name="connsiteX68" fmla="*/ 8873099 w 11243827"/>
              <a:gd name="connsiteY68" fmla="*/ 5638628 h 5641173"/>
              <a:gd name="connsiteX69" fmla="*/ 8872234 w 11243827"/>
              <a:gd name="connsiteY69" fmla="*/ 5637889 h 5641173"/>
              <a:gd name="connsiteX70" fmla="*/ 8862777 w 11243827"/>
              <a:gd name="connsiteY70" fmla="*/ 5636711 h 5641173"/>
              <a:gd name="connsiteX71" fmla="*/ 8845869 w 11243827"/>
              <a:gd name="connsiteY71" fmla="*/ 5636436 h 5641173"/>
              <a:gd name="connsiteX72" fmla="*/ 8800548 w 11243827"/>
              <a:gd name="connsiteY72" fmla="*/ 5625084 h 5641173"/>
              <a:gd name="connsiteX73" fmla="*/ 8773774 w 11243827"/>
              <a:gd name="connsiteY73" fmla="*/ 5634630 h 5641173"/>
              <a:gd name="connsiteX74" fmla="*/ 8698255 w 11243827"/>
              <a:gd name="connsiteY74" fmla="*/ 5636083 h 5641173"/>
              <a:gd name="connsiteX75" fmla="*/ 8619167 w 11243827"/>
              <a:gd name="connsiteY75" fmla="*/ 5619130 h 5641173"/>
              <a:gd name="connsiteX76" fmla="*/ 8539822 w 11243827"/>
              <a:gd name="connsiteY76" fmla="*/ 5616905 h 5641173"/>
              <a:gd name="connsiteX77" fmla="*/ 8511094 w 11243827"/>
              <a:gd name="connsiteY77" fmla="*/ 5617360 h 5641173"/>
              <a:gd name="connsiteX78" fmla="*/ 8459886 w 11243827"/>
              <a:gd name="connsiteY78" fmla="*/ 5612612 h 5641173"/>
              <a:gd name="connsiteX79" fmla="*/ 8436432 w 11243827"/>
              <a:gd name="connsiteY79" fmla="*/ 5606990 h 5641173"/>
              <a:gd name="connsiteX80" fmla="*/ 8435403 w 11243827"/>
              <a:gd name="connsiteY80" fmla="*/ 5607336 h 5641173"/>
              <a:gd name="connsiteX81" fmla="*/ 8433307 w 11243827"/>
              <a:gd name="connsiteY81" fmla="*/ 5604917 h 5641173"/>
              <a:gd name="connsiteX82" fmla="*/ 8428968 w 11243827"/>
              <a:gd name="connsiteY82" fmla="*/ 5603796 h 5641173"/>
              <a:gd name="connsiteX83" fmla="*/ 8417124 w 11243827"/>
              <a:gd name="connsiteY83" fmla="*/ 5604518 h 5641173"/>
              <a:gd name="connsiteX84" fmla="*/ 8412669 w 11243827"/>
              <a:gd name="connsiteY84" fmla="*/ 5605413 h 5641173"/>
              <a:gd name="connsiteX85" fmla="*/ 8406152 w 11243827"/>
              <a:gd name="connsiteY85" fmla="*/ 5605396 h 5641173"/>
              <a:gd name="connsiteX86" fmla="*/ 8405989 w 11243827"/>
              <a:gd name="connsiteY86" fmla="*/ 5605197 h 5641173"/>
              <a:gd name="connsiteX87" fmla="*/ 8399884 w 11243827"/>
              <a:gd name="connsiteY87" fmla="*/ 5605568 h 5641173"/>
              <a:gd name="connsiteX88" fmla="*/ 8370014 w 11243827"/>
              <a:gd name="connsiteY88" fmla="*/ 5609900 h 5641173"/>
              <a:gd name="connsiteX89" fmla="*/ 8330544 w 11243827"/>
              <a:gd name="connsiteY89" fmla="*/ 5590964 h 5641173"/>
              <a:gd name="connsiteX90" fmla="*/ 8314221 w 11243827"/>
              <a:gd name="connsiteY90" fmla="*/ 5587682 h 5641173"/>
              <a:gd name="connsiteX91" fmla="*/ 8305502 w 11243827"/>
              <a:gd name="connsiteY91" fmla="*/ 5584868 h 5641173"/>
              <a:gd name="connsiteX92" fmla="*/ 8304962 w 11243827"/>
              <a:gd name="connsiteY92" fmla="*/ 5584007 h 5641173"/>
              <a:gd name="connsiteX93" fmla="*/ 8276324 w 11243827"/>
              <a:gd name="connsiteY93" fmla="*/ 5588260 h 5641173"/>
              <a:gd name="connsiteX94" fmla="*/ 8272522 w 11243827"/>
              <a:gd name="connsiteY94" fmla="*/ 5587226 h 5641173"/>
              <a:gd name="connsiteX95" fmla="*/ 8253857 w 11243827"/>
              <a:gd name="connsiteY95" fmla="*/ 5592043 h 5641173"/>
              <a:gd name="connsiteX96" fmla="*/ 8244212 w 11243827"/>
              <a:gd name="connsiteY96" fmla="*/ 5593439 h 5641173"/>
              <a:gd name="connsiteX97" fmla="*/ 8241488 w 11243827"/>
              <a:gd name="connsiteY97" fmla="*/ 5596085 h 5641173"/>
              <a:gd name="connsiteX98" fmla="*/ 8227256 w 11243827"/>
              <a:gd name="connsiteY98" fmla="*/ 5597005 h 5641173"/>
              <a:gd name="connsiteX99" fmla="*/ 8225619 w 11243827"/>
              <a:gd name="connsiteY99" fmla="*/ 5596262 h 5641173"/>
              <a:gd name="connsiteX100" fmla="*/ 8213882 w 11243827"/>
              <a:gd name="connsiteY100" fmla="*/ 5600179 h 5641173"/>
              <a:gd name="connsiteX101" fmla="*/ 8204045 w 11243827"/>
              <a:gd name="connsiteY101" fmla="*/ 5607275 h 5641173"/>
              <a:gd name="connsiteX102" fmla="*/ 8082989 w 11243827"/>
              <a:gd name="connsiteY102" fmla="*/ 5603160 h 5641173"/>
              <a:gd name="connsiteX103" fmla="*/ 7976942 w 11243827"/>
              <a:gd name="connsiteY103" fmla="*/ 5598455 h 5641173"/>
              <a:gd name="connsiteX104" fmla="*/ 7950121 w 11243827"/>
              <a:gd name="connsiteY104" fmla="*/ 5590893 h 5641173"/>
              <a:gd name="connsiteX105" fmla="*/ 7727691 w 11243827"/>
              <a:gd name="connsiteY105" fmla="*/ 5621064 h 5641173"/>
              <a:gd name="connsiteX106" fmla="*/ 7685998 w 11243827"/>
              <a:gd name="connsiteY106" fmla="*/ 5615564 h 5641173"/>
              <a:gd name="connsiteX107" fmla="*/ 7649302 w 11243827"/>
              <a:gd name="connsiteY107" fmla="*/ 5626541 h 5641173"/>
              <a:gd name="connsiteX108" fmla="*/ 7634083 w 11243827"/>
              <a:gd name="connsiteY108" fmla="*/ 5620862 h 5641173"/>
              <a:gd name="connsiteX109" fmla="*/ 7631455 w 11243827"/>
              <a:gd name="connsiteY109" fmla="*/ 5619708 h 5641173"/>
              <a:gd name="connsiteX110" fmla="*/ 7620952 w 11243827"/>
              <a:gd name="connsiteY110" fmla="*/ 5618872 h 5641173"/>
              <a:gd name="connsiteX111" fmla="*/ 7617992 w 11243827"/>
              <a:gd name="connsiteY111" fmla="*/ 5613914 h 5641173"/>
              <a:gd name="connsiteX112" fmla="*/ 7602182 w 11243827"/>
              <a:gd name="connsiteY112" fmla="*/ 5609271 h 5641173"/>
              <a:gd name="connsiteX113" fmla="*/ 7582847 w 11243827"/>
              <a:gd name="connsiteY113" fmla="*/ 5609047 h 5641173"/>
              <a:gd name="connsiteX114" fmla="*/ 7514158 w 11243827"/>
              <a:gd name="connsiteY114" fmla="*/ 5607737 h 5641173"/>
              <a:gd name="connsiteX115" fmla="*/ 7502955 w 11243827"/>
              <a:gd name="connsiteY115" fmla="*/ 5610415 h 5641173"/>
              <a:gd name="connsiteX116" fmla="*/ 7466391 w 11243827"/>
              <a:gd name="connsiteY116" fmla="*/ 5605949 h 5641173"/>
              <a:gd name="connsiteX117" fmla="*/ 7433806 w 11243827"/>
              <a:gd name="connsiteY117" fmla="*/ 5604945 h 5641173"/>
              <a:gd name="connsiteX118" fmla="*/ 7412693 w 11243827"/>
              <a:gd name="connsiteY118" fmla="*/ 5607075 h 5641173"/>
              <a:gd name="connsiteX119" fmla="*/ 7407159 w 11243827"/>
              <a:gd name="connsiteY119" fmla="*/ 5605310 h 5641173"/>
              <a:gd name="connsiteX120" fmla="*/ 7385900 w 11243827"/>
              <a:gd name="connsiteY120" fmla="*/ 5604171 h 5641173"/>
              <a:gd name="connsiteX121" fmla="*/ 7375071 w 11243827"/>
              <a:gd name="connsiteY121" fmla="*/ 5606788 h 5641173"/>
              <a:gd name="connsiteX122" fmla="*/ 7364382 w 11243827"/>
              <a:gd name="connsiteY122" fmla="*/ 5600762 h 5641173"/>
              <a:gd name="connsiteX123" fmla="*/ 7361770 w 11243827"/>
              <a:gd name="connsiteY123" fmla="*/ 5596347 h 5641173"/>
              <a:gd name="connsiteX124" fmla="*/ 7346641 w 11243827"/>
              <a:gd name="connsiteY124" fmla="*/ 5598329 h 5641173"/>
              <a:gd name="connsiteX125" fmla="*/ 7334238 w 11243827"/>
              <a:gd name="connsiteY125" fmla="*/ 5594014 h 5641173"/>
              <a:gd name="connsiteX126" fmla="*/ 7323426 w 11243827"/>
              <a:gd name="connsiteY126" fmla="*/ 5596835 h 5641173"/>
              <a:gd name="connsiteX127" fmla="*/ 7318938 w 11243827"/>
              <a:gd name="connsiteY127" fmla="*/ 5596200 h 5641173"/>
              <a:gd name="connsiteX128" fmla="*/ 7307784 w 11243827"/>
              <a:gd name="connsiteY128" fmla="*/ 5594065 h 5641173"/>
              <a:gd name="connsiteX129" fmla="*/ 7288540 w 11243827"/>
              <a:gd name="connsiteY129" fmla="*/ 5589320 h 5641173"/>
              <a:gd name="connsiteX130" fmla="*/ 7282537 w 11243827"/>
              <a:gd name="connsiteY130" fmla="*/ 5588660 h 5641173"/>
              <a:gd name="connsiteX131" fmla="*/ 7269466 w 11243827"/>
              <a:gd name="connsiteY131" fmla="*/ 5581404 h 5641173"/>
              <a:gd name="connsiteX132" fmla="*/ 7244165 w 11243827"/>
              <a:gd name="connsiteY132" fmla="*/ 5575200 h 5641173"/>
              <a:gd name="connsiteX133" fmla="*/ 7199619 w 11243827"/>
              <a:gd name="connsiteY133" fmla="*/ 5553550 h 5641173"/>
              <a:gd name="connsiteX134" fmla="*/ 7173434 w 11243827"/>
              <a:gd name="connsiteY134" fmla="*/ 5543219 h 5641173"/>
              <a:gd name="connsiteX135" fmla="*/ 7155718 w 11243827"/>
              <a:gd name="connsiteY135" fmla="*/ 5533697 h 5641173"/>
              <a:gd name="connsiteX136" fmla="*/ 7103430 w 11243827"/>
              <a:gd name="connsiteY136" fmla="*/ 5520249 h 5641173"/>
              <a:gd name="connsiteX137" fmla="*/ 7013746 w 11243827"/>
              <a:gd name="connsiteY137" fmla="*/ 5502470 h 5641173"/>
              <a:gd name="connsiteX138" fmla="*/ 6995379 w 11243827"/>
              <a:gd name="connsiteY138" fmla="*/ 5497693 h 5641173"/>
              <a:gd name="connsiteX139" fmla="*/ 6982475 w 11243827"/>
              <a:gd name="connsiteY139" fmla="*/ 5489641 h 5641173"/>
              <a:gd name="connsiteX140" fmla="*/ 6981994 w 11243827"/>
              <a:gd name="connsiteY140" fmla="*/ 5484335 h 5641173"/>
              <a:gd name="connsiteX141" fmla="*/ 6972355 w 11243827"/>
              <a:gd name="connsiteY141" fmla="*/ 5481074 h 5641173"/>
              <a:gd name="connsiteX142" fmla="*/ 6970394 w 11243827"/>
              <a:gd name="connsiteY142" fmla="*/ 5479383 h 5641173"/>
              <a:gd name="connsiteX143" fmla="*/ 6958543 w 11243827"/>
              <a:gd name="connsiteY143" fmla="*/ 5470507 h 5641173"/>
              <a:gd name="connsiteX144" fmla="*/ 6918276 w 11243827"/>
              <a:gd name="connsiteY144" fmla="*/ 5472034 h 5641173"/>
              <a:gd name="connsiteX145" fmla="*/ 6881046 w 11243827"/>
              <a:gd name="connsiteY145" fmla="*/ 5457070 h 5641173"/>
              <a:gd name="connsiteX146" fmla="*/ 6752164 w 11243827"/>
              <a:gd name="connsiteY146" fmla="*/ 5425021 h 5641173"/>
              <a:gd name="connsiteX147" fmla="*/ 6724964 w 11243827"/>
              <a:gd name="connsiteY147" fmla="*/ 5414071 h 5641173"/>
              <a:gd name="connsiteX148" fmla="*/ 6683286 w 11243827"/>
              <a:gd name="connsiteY148" fmla="*/ 5432830 h 5641173"/>
              <a:gd name="connsiteX149" fmla="*/ 6644277 w 11243827"/>
              <a:gd name="connsiteY149" fmla="*/ 5429684 h 5641173"/>
              <a:gd name="connsiteX150" fmla="*/ 6532914 w 11243827"/>
              <a:gd name="connsiteY150" fmla="*/ 5431205 h 5641173"/>
              <a:gd name="connsiteX151" fmla="*/ 6307459 w 11243827"/>
              <a:gd name="connsiteY151" fmla="*/ 5467087 h 5641173"/>
              <a:gd name="connsiteX152" fmla="*/ 6196243 w 11243827"/>
              <a:gd name="connsiteY152" fmla="*/ 5515042 h 5641173"/>
              <a:gd name="connsiteX153" fmla="*/ 6099124 w 11243827"/>
              <a:gd name="connsiteY153" fmla="*/ 5516848 h 5641173"/>
              <a:gd name="connsiteX154" fmla="*/ 6016077 w 11243827"/>
              <a:gd name="connsiteY154" fmla="*/ 5528642 h 5641173"/>
              <a:gd name="connsiteX155" fmla="*/ 6004389 w 11243827"/>
              <a:gd name="connsiteY155" fmla="*/ 5531206 h 5641173"/>
              <a:gd name="connsiteX156" fmla="*/ 5933945 w 11243827"/>
              <a:gd name="connsiteY156" fmla="*/ 5538840 h 5641173"/>
              <a:gd name="connsiteX157" fmla="*/ 5883936 w 11243827"/>
              <a:gd name="connsiteY157" fmla="*/ 5553807 h 5641173"/>
              <a:gd name="connsiteX158" fmla="*/ 5798331 w 11243827"/>
              <a:gd name="connsiteY158" fmla="*/ 5564248 h 5641173"/>
              <a:gd name="connsiteX159" fmla="*/ 5712738 w 11243827"/>
              <a:gd name="connsiteY159" fmla="*/ 5573120 h 5641173"/>
              <a:gd name="connsiteX160" fmla="*/ 5681342 w 11243827"/>
              <a:gd name="connsiteY160" fmla="*/ 5575621 h 5641173"/>
              <a:gd name="connsiteX161" fmla="*/ 5627167 w 11243827"/>
              <a:gd name="connsiteY161" fmla="*/ 5583215 h 5641173"/>
              <a:gd name="connsiteX162" fmla="*/ 5591414 w 11243827"/>
              <a:gd name="connsiteY162" fmla="*/ 5587695 h 5641173"/>
              <a:gd name="connsiteX163" fmla="*/ 5583028 w 11243827"/>
              <a:gd name="connsiteY163" fmla="*/ 5580877 h 5641173"/>
              <a:gd name="connsiteX164" fmla="*/ 5549426 w 11243827"/>
              <a:gd name="connsiteY164" fmla="*/ 5582858 h 5641173"/>
              <a:gd name="connsiteX165" fmla="*/ 5519999 w 11243827"/>
              <a:gd name="connsiteY165" fmla="*/ 5592246 h 5641173"/>
              <a:gd name="connsiteX166" fmla="*/ 5480028 w 11243827"/>
              <a:gd name="connsiteY166" fmla="*/ 5597282 h 5641173"/>
              <a:gd name="connsiteX167" fmla="*/ 5456175 w 11243827"/>
              <a:gd name="connsiteY167" fmla="*/ 5600371 h 5641173"/>
              <a:gd name="connsiteX168" fmla="*/ 5388463 w 11243827"/>
              <a:gd name="connsiteY168" fmla="*/ 5602638 h 5641173"/>
              <a:gd name="connsiteX169" fmla="*/ 5265898 w 11243827"/>
              <a:gd name="connsiteY169" fmla="*/ 5591830 h 5641173"/>
              <a:gd name="connsiteX170" fmla="*/ 5231231 w 11243827"/>
              <a:gd name="connsiteY170" fmla="*/ 5592790 h 5641173"/>
              <a:gd name="connsiteX171" fmla="*/ 5226996 w 11243827"/>
              <a:gd name="connsiteY171" fmla="*/ 5595040 h 5641173"/>
              <a:gd name="connsiteX172" fmla="*/ 5175988 w 11243827"/>
              <a:gd name="connsiteY172" fmla="*/ 5588131 h 5641173"/>
              <a:gd name="connsiteX173" fmla="*/ 5107470 w 11243827"/>
              <a:gd name="connsiteY173" fmla="*/ 5594771 h 5641173"/>
              <a:gd name="connsiteX174" fmla="*/ 5027868 w 11243827"/>
              <a:gd name="connsiteY174" fmla="*/ 5605624 h 5641173"/>
              <a:gd name="connsiteX175" fmla="*/ 5007324 w 11243827"/>
              <a:gd name="connsiteY175" fmla="*/ 5609209 h 5641173"/>
              <a:gd name="connsiteX176" fmla="*/ 4952559 w 11243827"/>
              <a:gd name="connsiteY176" fmla="*/ 5611402 h 5641173"/>
              <a:gd name="connsiteX177" fmla="*/ 4826081 w 11243827"/>
              <a:gd name="connsiteY177" fmla="*/ 5616191 h 5641173"/>
              <a:gd name="connsiteX178" fmla="*/ 4823501 w 11243827"/>
              <a:gd name="connsiteY178" fmla="*/ 5619174 h 5641173"/>
              <a:gd name="connsiteX179" fmla="*/ 4813093 w 11243827"/>
              <a:gd name="connsiteY179" fmla="*/ 5620026 h 5641173"/>
              <a:gd name="connsiteX180" fmla="*/ 4810563 w 11243827"/>
              <a:gd name="connsiteY180" fmla="*/ 5620787 h 5641173"/>
              <a:gd name="connsiteX181" fmla="*/ 4795818 w 11243827"/>
              <a:gd name="connsiteY181" fmla="*/ 5624618 h 5641173"/>
              <a:gd name="connsiteX182" fmla="*/ 4758404 w 11243827"/>
              <a:gd name="connsiteY182" fmla="*/ 5619510 h 5641173"/>
              <a:gd name="connsiteX183" fmla="*/ 4717254 w 11243827"/>
              <a:gd name="connsiteY183" fmla="*/ 5624155 h 5641173"/>
              <a:gd name="connsiteX184" fmla="*/ 4591958 w 11243827"/>
              <a:gd name="connsiteY184" fmla="*/ 5624710 h 5641173"/>
              <a:gd name="connsiteX185" fmla="*/ 4476215 w 11243827"/>
              <a:gd name="connsiteY185" fmla="*/ 5628210 h 5641173"/>
              <a:gd name="connsiteX186" fmla="*/ 4425193 w 11243827"/>
              <a:gd name="connsiteY186" fmla="*/ 5627414 h 5641173"/>
              <a:gd name="connsiteX187" fmla="*/ 4383866 w 11243827"/>
              <a:gd name="connsiteY187" fmla="*/ 5626546 h 5641173"/>
              <a:gd name="connsiteX188" fmla="*/ 4385596 w 11243827"/>
              <a:gd name="connsiteY188" fmla="*/ 5634646 h 5641173"/>
              <a:gd name="connsiteX189" fmla="*/ 4360864 w 11243827"/>
              <a:gd name="connsiteY189" fmla="*/ 5641173 h 5641173"/>
              <a:gd name="connsiteX190" fmla="*/ 4328321 w 11243827"/>
              <a:gd name="connsiteY190" fmla="*/ 5626332 h 5641173"/>
              <a:gd name="connsiteX191" fmla="*/ 4309842 w 11243827"/>
              <a:gd name="connsiteY191" fmla="*/ 5626471 h 5641173"/>
              <a:gd name="connsiteX192" fmla="*/ 4277424 w 11243827"/>
              <a:gd name="connsiteY192" fmla="*/ 5631598 h 5641173"/>
              <a:gd name="connsiteX193" fmla="*/ 4266627 w 11243827"/>
              <a:gd name="connsiteY193" fmla="*/ 5633969 h 5641173"/>
              <a:gd name="connsiteX194" fmla="*/ 4185525 w 11243827"/>
              <a:gd name="connsiteY194" fmla="*/ 5617508 h 5641173"/>
              <a:gd name="connsiteX195" fmla="*/ 4177617 w 11243827"/>
              <a:gd name="connsiteY195" fmla="*/ 5610903 h 5641173"/>
              <a:gd name="connsiteX196" fmla="*/ 4136948 w 11243827"/>
              <a:gd name="connsiteY196" fmla="*/ 5608031 h 5641173"/>
              <a:gd name="connsiteX197" fmla="*/ 4132323 w 11243827"/>
              <a:gd name="connsiteY197" fmla="*/ 5609784 h 5641173"/>
              <a:gd name="connsiteX198" fmla="*/ 4098620 w 11243827"/>
              <a:gd name="connsiteY198" fmla="*/ 5599672 h 5641173"/>
              <a:gd name="connsiteX199" fmla="*/ 3963475 w 11243827"/>
              <a:gd name="connsiteY199" fmla="*/ 5581841 h 5641173"/>
              <a:gd name="connsiteX200" fmla="*/ 3703613 w 11243827"/>
              <a:gd name="connsiteY200" fmla="*/ 5572482 h 5641173"/>
              <a:gd name="connsiteX201" fmla="*/ 3432987 w 11243827"/>
              <a:gd name="connsiteY201" fmla="*/ 5545768 h 5641173"/>
              <a:gd name="connsiteX202" fmla="*/ 3176381 w 11243827"/>
              <a:gd name="connsiteY202" fmla="*/ 5556110 h 5641173"/>
              <a:gd name="connsiteX203" fmla="*/ 2710156 w 11243827"/>
              <a:gd name="connsiteY203" fmla="*/ 5527517 h 5641173"/>
              <a:gd name="connsiteX204" fmla="*/ 2550206 w 11243827"/>
              <a:gd name="connsiteY204" fmla="*/ 5524958 h 5641173"/>
              <a:gd name="connsiteX205" fmla="*/ 2443041 w 11243827"/>
              <a:gd name="connsiteY205" fmla="*/ 5523990 h 5641173"/>
              <a:gd name="connsiteX206" fmla="*/ 2435613 w 11243827"/>
              <a:gd name="connsiteY206" fmla="*/ 5526704 h 5641173"/>
              <a:gd name="connsiteX207" fmla="*/ 2405682 w 11243827"/>
              <a:gd name="connsiteY207" fmla="*/ 5528307 h 5641173"/>
              <a:gd name="connsiteX208" fmla="*/ 2397487 w 11243827"/>
              <a:gd name="connsiteY208" fmla="*/ 5540337 h 5641173"/>
              <a:gd name="connsiteX209" fmla="*/ 2297454 w 11243827"/>
              <a:gd name="connsiteY209" fmla="*/ 5550765 h 5641173"/>
              <a:gd name="connsiteX210" fmla="*/ 2056700 w 11243827"/>
              <a:gd name="connsiteY210" fmla="*/ 5555489 h 5641173"/>
              <a:gd name="connsiteX211" fmla="*/ 1878530 w 11243827"/>
              <a:gd name="connsiteY211" fmla="*/ 5535330 h 5641173"/>
              <a:gd name="connsiteX212" fmla="*/ 1859292 w 11243827"/>
              <a:gd name="connsiteY212" fmla="*/ 5535461 h 5641173"/>
              <a:gd name="connsiteX213" fmla="*/ 1835626 w 11243827"/>
              <a:gd name="connsiteY213" fmla="*/ 5533793 h 5641173"/>
              <a:gd name="connsiteX214" fmla="*/ 1798939 w 11243827"/>
              <a:gd name="connsiteY214" fmla="*/ 5540285 h 5641173"/>
              <a:gd name="connsiteX215" fmla="*/ 1779046 w 11243827"/>
              <a:gd name="connsiteY215" fmla="*/ 5549949 h 5641173"/>
              <a:gd name="connsiteX216" fmla="*/ 1772421 w 11243827"/>
              <a:gd name="connsiteY216" fmla="*/ 5549018 h 5641173"/>
              <a:gd name="connsiteX217" fmla="*/ 1772052 w 11243827"/>
              <a:gd name="connsiteY217" fmla="*/ 5545689 h 5641173"/>
              <a:gd name="connsiteX218" fmla="*/ 1711543 w 11243827"/>
              <a:gd name="connsiteY218" fmla="*/ 5534558 h 5641173"/>
              <a:gd name="connsiteX219" fmla="*/ 1631462 w 11243827"/>
              <a:gd name="connsiteY219" fmla="*/ 5491807 h 5641173"/>
              <a:gd name="connsiteX220" fmla="*/ 1538763 w 11243827"/>
              <a:gd name="connsiteY220" fmla="*/ 5482781 h 5641173"/>
              <a:gd name="connsiteX221" fmla="*/ 1501533 w 11243827"/>
              <a:gd name="connsiteY221" fmla="*/ 5467817 h 5641173"/>
              <a:gd name="connsiteX222" fmla="*/ 1461266 w 11243827"/>
              <a:gd name="connsiteY222" fmla="*/ 5469343 h 5641173"/>
              <a:gd name="connsiteX223" fmla="*/ 1449415 w 11243827"/>
              <a:gd name="connsiteY223" fmla="*/ 5460467 h 5641173"/>
              <a:gd name="connsiteX224" fmla="*/ 1447454 w 11243827"/>
              <a:gd name="connsiteY224" fmla="*/ 5458776 h 5641173"/>
              <a:gd name="connsiteX225" fmla="*/ 1437814 w 11243827"/>
              <a:gd name="connsiteY225" fmla="*/ 5455515 h 5641173"/>
              <a:gd name="connsiteX226" fmla="*/ 1437334 w 11243827"/>
              <a:gd name="connsiteY226" fmla="*/ 5450209 h 5641173"/>
              <a:gd name="connsiteX227" fmla="*/ 1424429 w 11243827"/>
              <a:gd name="connsiteY227" fmla="*/ 5442157 h 5641173"/>
              <a:gd name="connsiteX228" fmla="*/ 1406063 w 11243827"/>
              <a:gd name="connsiteY228" fmla="*/ 5437380 h 5641173"/>
              <a:gd name="connsiteX229" fmla="*/ 1316379 w 11243827"/>
              <a:gd name="connsiteY229" fmla="*/ 5419601 h 5641173"/>
              <a:gd name="connsiteX230" fmla="*/ 1264090 w 11243827"/>
              <a:gd name="connsiteY230" fmla="*/ 5406153 h 5641173"/>
              <a:gd name="connsiteX231" fmla="*/ 1246374 w 11243827"/>
              <a:gd name="connsiteY231" fmla="*/ 5396631 h 5641173"/>
              <a:gd name="connsiteX232" fmla="*/ 1220190 w 11243827"/>
              <a:gd name="connsiteY232" fmla="*/ 5386301 h 5641173"/>
              <a:gd name="connsiteX233" fmla="*/ 1175643 w 11243827"/>
              <a:gd name="connsiteY233" fmla="*/ 5364651 h 5641173"/>
              <a:gd name="connsiteX234" fmla="*/ 1150342 w 11243827"/>
              <a:gd name="connsiteY234" fmla="*/ 5358447 h 5641173"/>
              <a:gd name="connsiteX235" fmla="*/ 1112024 w 11243827"/>
              <a:gd name="connsiteY235" fmla="*/ 5345786 h 5641173"/>
              <a:gd name="connsiteX236" fmla="*/ 1100870 w 11243827"/>
              <a:gd name="connsiteY236" fmla="*/ 5343651 h 5641173"/>
              <a:gd name="connsiteX237" fmla="*/ 1096383 w 11243827"/>
              <a:gd name="connsiteY237" fmla="*/ 5343015 h 5641173"/>
              <a:gd name="connsiteX238" fmla="*/ 1058039 w 11243827"/>
              <a:gd name="connsiteY238" fmla="*/ 5343504 h 5641173"/>
              <a:gd name="connsiteX239" fmla="*/ 1055426 w 11243827"/>
              <a:gd name="connsiteY239" fmla="*/ 5339088 h 5641173"/>
              <a:gd name="connsiteX240" fmla="*/ 1044738 w 11243827"/>
              <a:gd name="connsiteY240" fmla="*/ 5333063 h 5641173"/>
              <a:gd name="connsiteX241" fmla="*/ 1033909 w 11243827"/>
              <a:gd name="connsiteY241" fmla="*/ 5335680 h 5641173"/>
              <a:gd name="connsiteX242" fmla="*/ 1012649 w 11243827"/>
              <a:gd name="connsiteY242" fmla="*/ 5334541 h 5641173"/>
              <a:gd name="connsiteX243" fmla="*/ 1007115 w 11243827"/>
              <a:gd name="connsiteY243" fmla="*/ 5332775 h 5641173"/>
              <a:gd name="connsiteX244" fmla="*/ 987447 w 11243827"/>
              <a:gd name="connsiteY244" fmla="*/ 5346462 h 5641173"/>
              <a:gd name="connsiteX245" fmla="*/ 953418 w 11243827"/>
              <a:gd name="connsiteY245" fmla="*/ 5333901 h 5641173"/>
              <a:gd name="connsiteX246" fmla="*/ 916854 w 11243827"/>
              <a:gd name="connsiteY246" fmla="*/ 5329435 h 5641173"/>
              <a:gd name="connsiteX247" fmla="*/ 905651 w 11243827"/>
              <a:gd name="connsiteY247" fmla="*/ 5332114 h 5641173"/>
              <a:gd name="connsiteX248" fmla="*/ 838405 w 11243827"/>
              <a:gd name="connsiteY248" fmla="*/ 5339470 h 5641173"/>
              <a:gd name="connsiteX249" fmla="*/ 817627 w 11243827"/>
              <a:gd name="connsiteY249" fmla="*/ 5330580 h 5641173"/>
              <a:gd name="connsiteX250" fmla="*/ 801817 w 11243827"/>
              <a:gd name="connsiteY250" fmla="*/ 5325937 h 5641173"/>
              <a:gd name="connsiteX251" fmla="*/ 798857 w 11243827"/>
              <a:gd name="connsiteY251" fmla="*/ 5320979 h 5641173"/>
              <a:gd name="connsiteX252" fmla="*/ 788354 w 11243827"/>
              <a:gd name="connsiteY252" fmla="*/ 5320143 h 5641173"/>
              <a:gd name="connsiteX253" fmla="*/ 785726 w 11243827"/>
              <a:gd name="connsiteY253" fmla="*/ 5318989 h 5641173"/>
              <a:gd name="connsiteX254" fmla="*/ 770507 w 11243827"/>
              <a:gd name="connsiteY254" fmla="*/ 5313309 h 5641173"/>
              <a:gd name="connsiteX255" fmla="*/ 733810 w 11243827"/>
              <a:gd name="connsiteY255" fmla="*/ 5324286 h 5641173"/>
              <a:gd name="connsiteX256" fmla="*/ 692117 w 11243827"/>
              <a:gd name="connsiteY256" fmla="*/ 5318786 h 5641173"/>
              <a:gd name="connsiteX257" fmla="*/ 574943 w 11243827"/>
              <a:gd name="connsiteY257" fmla="*/ 5327578 h 5641173"/>
              <a:gd name="connsiteX258" fmla="*/ 441302 w 11243827"/>
              <a:gd name="connsiteY258" fmla="*/ 5307062 h 5641173"/>
              <a:gd name="connsiteX259" fmla="*/ 336819 w 11243827"/>
              <a:gd name="connsiteY259" fmla="*/ 5336690 h 5641173"/>
              <a:gd name="connsiteX260" fmla="*/ 270932 w 11243827"/>
              <a:gd name="connsiteY260" fmla="*/ 5345451 h 5641173"/>
              <a:gd name="connsiteX261" fmla="*/ 194189 w 11243827"/>
              <a:gd name="connsiteY261" fmla="*/ 5343588 h 5641173"/>
              <a:gd name="connsiteX262" fmla="*/ 192552 w 11243827"/>
              <a:gd name="connsiteY262" fmla="*/ 5342845 h 5641173"/>
              <a:gd name="connsiteX263" fmla="*/ 178320 w 11243827"/>
              <a:gd name="connsiteY263" fmla="*/ 5343766 h 5641173"/>
              <a:gd name="connsiteX264" fmla="*/ 175596 w 11243827"/>
              <a:gd name="connsiteY264" fmla="*/ 5346411 h 5641173"/>
              <a:gd name="connsiteX265" fmla="*/ 147287 w 11243827"/>
              <a:gd name="connsiteY265" fmla="*/ 5352625 h 5641173"/>
              <a:gd name="connsiteX266" fmla="*/ 114847 w 11243827"/>
              <a:gd name="connsiteY266" fmla="*/ 5355844 h 5641173"/>
              <a:gd name="connsiteX267" fmla="*/ 114306 w 11243827"/>
              <a:gd name="connsiteY267" fmla="*/ 5354983 h 5641173"/>
              <a:gd name="connsiteX268" fmla="*/ 89264 w 11243827"/>
              <a:gd name="connsiteY268" fmla="*/ 5348886 h 5641173"/>
              <a:gd name="connsiteX269" fmla="*/ 49794 w 11243827"/>
              <a:gd name="connsiteY269" fmla="*/ 5329950 h 5641173"/>
              <a:gd name="connsiteX270" fmla="*/ 19924 w 11243827"/>
              <a:gd name="connsiteY270" fmla="*/ 5334282 h 5641173"/>
              <a:gd name="connsiteX271" fmla="*/ 13819 w 11243827"/>
              <a:gd name="connsiteY271" fmla="*/ 5334653 h 5641173"/>
              <a:gd name="connsiteX272" fmla="*/ 13657 w 11243827"/>
              <a:gd name="connsiteY272" fmla="*/ 5334455 h 5641173"/>
              <a:gd name="connsiteX273" fmla="*/ 7139 w 11243827"/>
              <a:gd name="connsiteY273" fmla="*/ 5334438 h 5641173"/>
              <a:gd name="connsiteX274" fmla="*/ 2684 w 11243827"/>
              <a:gd name="connsiteY274" fmla="*/ 5335333 h 5641173"/>
              <a:gd name="connsiteX275" fmla="*/ 0 w 11243827"/>
              <a:gd name="connsiteY275" fmla="*/ 5335496 h 5641173"/>
              <a:gd name="connsiteX276" fmla="*/ 0 w 11243827"/>
              <a:gd name="connsiteY276" fmla="*/ 10592 h 5641173"/>
              <a:gd name="connsiteX277" fmla="*/ 11243827 w 11243827"/>
              <a:gd name="connsiteY277" fmla="*/ 0 h 564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1243827" h="5641173">
                <a:moveTo>
                  <a:pt x="11243827" y="0"/>
                </a:moveTo>
                <a:lnTo>
                  <a:pt x="11243827" y="5209610"/>
                </a:lnTo>
                <a:lnTo>
                  <a:pt x="11240675" y="5210442"/>
                </a:lnTo>
                <a:cubicBezTo>
                  <a:pt x="11212687" y="5216721"/>
                  <a:pt x="11197241" y="5217028"/>
                  <a:pt x="11179959" y="5221199"/>
                </a:cubicBezTo>
                <a:cubicBezTo>
                  <a:pt x="11151979" y="5230882"/>
                  <a:pt x="11122378" y="5252850"/>
                  <a:pt x="11105493" y="5259905"/>
                </a:cubicBezTo>
                <a:lnTo>
                  <a:pt x="11078640" y="5263531"/>
                </a:lnTo>
                <a:lnTo>
                  <a:pt x="11079616" y="5270380"/>
                </a:lnTo>
                <a:lnTo>
                  <a:pt x="11069641" y="5270884"/>
                </a:lnTo>
                <a:lnTo>
                  <a:pt x="11047377" y="5271051"/>
                </a:lnTo>
                <a:cubicBezTo>
                  <a:pt x="11033483" y="5272087"/>
                  <a:pt x="10994850" y="5270445"/>
                  <a:pt x="10980705" y="5272951"/>
                </a:cubicBezTo>
                <a:cubicBezTo>
                  <a:pt x="10976625" y="5280257"/>
                  <a:pt x="10970327" y="5284239"/>
                  <a:pt x="10962514" y="5286084"/>
                </a:cubicBezTo>
                <a:lnTo>
                  <a:pt x="10945307" y="5286290"/>
                </a:lnTo>
                <a:lnTo>
                  <a:pt x="10845516" y="5303894"/>
                </a:lnTo>
                <a:lnTo>
                  <a:pt x="10831795" y="5305210"/>
                </a:lnTo>
                <a:lnTo>
                  <a:pt x="10824365" y="5311111"/>
                </a:lnTo>
                <a:cubicBezTo>
                  <a:pt x="10818692" y="5312290"/>
                  <a:pt x="10802397" y="5311529"/>
                  <a:pt x="10797756" y="5312285"/>
                </a:cubicBezTo>
                <a:lnTo>
                  <a:pt x="10796525" y="5315645"/>
                </a:lnTo>
                <a:cubicBezTo>
                  <a:pt x="10781742" y="5321013"/>
                  <a:pt x="10726138" y="5338890"/>
                  <a:pt x="10709063" y="5344492"/>
                </a:cubicBezTo>
                <a:cubicBezTo>
                  <a:pt x="10705652" y="5339328"/>
                  <a:pt x="10698014" y="5347484"/>
                  <a:pt x="10694078" y="5349258"/>
                </a:cubicBezTo>
                <a:cubicBezTo>
                  <a:pt x="10693469" y="5345779"/>
                  <a:pt x="10683941" y="5344718"/>
                  <a:pt x="10681131" y="5347812"/>
                </a:cubicBezTo>
                <a:cubicBezTo>
                  <a:pt x="10614153" y="5364782"/>
                  <a:pt x="10647679" y="5329716"/>
                  <a:pt x="10609448" y="5351931"/>
                </a:cubicBezTo>
                <a:cubicBezTo>
                  <a:pt x="10602685" y="5353403"/>
                  <a:pt x="10597204" y="5352000"/>
                  <a:pt x="10592397" y="5349402"/>
                </a:cubicBezTo>
                <a:lnTo>
                  <a:pt x="10585227" y="5344063"/>
                </a:lnTo>
                <a:lnTo>
                  <a:pt x="10557472" y="5354151"/>
                </a:lnTo>
                <a:cubicBezTo>
                  <a:pt x="10543800" y="5357667"/>
                  <a:pt x="10529411" y="5359999"/>
                  <a:pt x="10514646" y="5361064"/>
                </a:cubicBezTo>
                <a:cubicBezTo>
                  <a:pt x="10511333" y="5353956"/>
                  <a:pt x="10499744" y="5364054"/>
                  <a:pt x="10494292" y="5366054"/>
                </a:cubicBezTo>
                <a:cubicBezTo>
                  <a:pt x="10494236" y="5361412"/>
                  <a:pt x="10482156" y="5359187"/>
                  <a:pt x="10477869" y="5363025"/>
                </a:cubicBezTo>
                <a:cubicBezTo>
                  <a:pt x="10387782" y="5379617"/>
                  <a:pt x="10438473" y="5336257"/>
                  <a:pt x="10384411" y="5362257"/>
                </a:cubicBezTo>
                <a:cubicBezTo>
                  <a:pt x="10375368" y="5363613"/>
                  <a:pt x="10368582" y="5361287"/>
                  <a:pt x="10362921" y="5357444"/>
                </a:cubicBezTo>
                <a:lnTo>
                  <a:pt x="10352736" y="5347851"/>
                </a:lnTo>
                <a:lnTo>
                  <a:pt x="10344754" y="5351272"/>
                </a:lnTo>
                <a:cubicBezTo>
                  <a:pt x="10314632" y="5351540"/>
                  <a:pt x="10305751" y="5341709"/>
                  <a:pt x="10288226" y="5351613"/>
                </a:cubicBezTo>
                <a:cubicBezTo>
                  <a:pt x="10262327" y="5331026"/>
                  <a:pt x="10271048" y="5349560"/>
                  <a:pt x="10251350" y="5352711"/>
                </a:cubicBezTo>
                <a:cubicBezTo>
                  <a:pt x="10235810" y="5356816"/>
                  <a:pt x="10264339" y="5364714"/>
                  <a:pt x="10249108" y="5365881"/>
                </a:cubicBezTo>
                <a:cubicBezTo>
                  <a:pt x="10232632" y="5360566"/>
                  <a:pt x="10233406" y="5377073"/>
                  <a:pt x="10216272" y="5370573"/>
                </a:cubicBezTo>
                <a:cubicBezTo>
                  <a:pt x="10220434" y="5358137"/>
                  <a:pt x="10182459" y="5372984"/>
                  <a:pt x="10181278" y="5362119"/>
                </a:cubicBezTo>
                <a:cubicBezTo>
                  <a:pt x="10166724" y="5377655"/>
                  <a:pt x="10159412" y="5358516"/>
                  <a:pt x="10140033" y="5363304"/>
                </a:cubicBezTo>
                <a:cubicBezTo>
                  <a:pt x="10130907" y="5369181"/>
                  <a:pt x="10124323" y="5370190"/>
                  <a:pt x="10115353" y="5363869"/>
                </a:cubicBezTo>
                <a:cubicBezTo>
                  <a:pt x="10073314" y="5392482"/>
                  <a:pt x="10089920" y="5365150"/>
                  <a:pt x="10050578" y="5376153"/>
                </a:cubicBezTo>
                <a:cubicBezTo>
                  <a:pt x="10016683" y="5387725"/>
                  <a:pt x="9978260" y="5395233"/>
                  <a:pt x="9945478" y="5422859"/>
                </a:cubicBezTo>
                <a:cubicBezTo>
                  <a:pt x="9939461" y="5430686"/>
                  <a:pt x="9924686" y="5433649"/>
                  <a:pt x="9912481" y="5429477"/>
                </a:cubicBezTo>
                <a:cubicBezTo>
                  <a:pt x="9910384" y="5428759"/>
                  <a:pt x="9908438" y="5427851"/>
                  <a:pt x="9906713" y="5426784"/>
                </a:cubicBezTo>
                <a:cubicBezTo>
                  <a:pt x="9878372" y="5431011"/>
                  <a:pt x="9774714" y="5449885"/>
                  <a:pt x="9742436" y="5454834"/>
                </a:cubicBezTo>
                <a:cubicBezTo>
                  <a:pt x="9739822" y="5444779"/>
                  <a:pt x="9723500" y="5462923"/>
                  <a:pt x="9713044" y="5456476"/>
                </a:cubicBezTo>
                <a:cubicBezTo>
                  <a:pt x="9705555" y="5450821"/>
                  <a:pt x="9698855" y="5455006"/>
                  <a:pt x="9691033" y="5455451"/>
                </a:cubicBezTo>
                <a:cubicBezTo>
                  <a:pt x="9680728" y="5451004"/>
                  <a:pt x="9647117" y="5459035"/>
                  <a:pt x="9638355" y="5464794"/>
                </a:cubicBezTo>
                <a:cubicBezTo>
                  <a:pt x="9617415" y="5484808"/>
                  <a:pt x="9569832" y="5469945"/>
                  <a:pt x="9552434" y="5485280"/>
                </a:cubicBezTo>
                <a:cubicBezTo>
                  <a:pt x="9546122" y="5487529"/>
                  <a:pt x="9539945" y="5488440"/>
                  <a:pt x="9533883" y="5488516"/>
                </a:cubicBezTo>
                <a:lnTo>
                  <a:pt x="9516916" y="5486828"/>
                </a:lnTo>
                <a:lnTo>
                  <a:pt x="9512093" y="5482541"/>
                </a:lnTo>
                <a:lnTo>
                  <a:pt x="9501725" y="5483603"/>
                </a:lnTo>
                <a:lnTo>
                  <a:pt x="9498754" y="5482951"/>
                </a:lnTo>
                <a:cubicBezTo>
                  <a:pt x="9493078" y="5481686"/>
                  <a:pt x="9487476" y="5480586"/>
                  <a:pt x="9481932" y="5480151"/>
                </a:cubicBezTo>
                <a:cubicBezTo>
                  <a:pt x="9489223" y="5501646"/>
                  <a:pt x="9435971" y="5479991"/>
                  <a:pt x="9451321" y="5497375"/>
                </a:cubicBezTo>
                <a:cubicBezTo>
                  <a:pt x="9422124" y="5498722"/>
                  <a:pt x="9444395" y="5514914"/>
                  <a:pt x="9409298" y="5499478"/>
                </a:cubicBezTo>
                <a:cubicBezTo>
                  <a:pt x="9363968" y="5517055"/>
                  <a:pt x="9350073" y="5507226"/>
                  <a:pt x="9303056" y="5519093"/>
                </a:cubicBezTo>
                <a:cubicBezTo>
                  <a:pt x="9272929" y="5515489"/>
                  <a:pt x="9242312" y="5519100"/>
                  <a:pt x="9229078" y="5524154"/>
                </a:cubicBezTo>
                <a:cubicBezTo>
                  <a:pt x="9244549" y="5484199"/>
                  <a:pt x="9198133" y="5512463"/>
                  <a:pt x="9165105" y="5532892"/>
                </a:cubicBezTo>
                <a:cubicBezTo>
                  <a:pt x="9128348" y="5546691"/>
                  <a:pt x="9105217" y="5601124"/>
                  <a:pt x="9077301" y="5580356"/>
                </a:cubicBezTo>
                <a:cubicBezTo>
                  <a:pt x="9034770" y="5585424"/>
                  <a:pt x="9004654" y="5606346"/>
                  <a:pt x="8960065" y="5597982"/>
                </a:cubicBezTo>
                <a:cubicBezTo>
                  <a:pt x="8958681" y="5601368"/>
                  <a:pt x="8956414" y="5604204"/>
                  <a:pt x="8953536" y="5606638"/>
                </a:cubicBezTo>
                <a:lnTo>
                  <a:pt x="8943907" y="5612541"/>
                </a:lnTo>
                <a:lnTo>
                  <a:pt x="8942046" y="5612112"/>
                </a:lnTo>
                <a:cubicBezTo>
                  <a:pt x="8934733" y="5612036"/>
                  <a:pt x="8930989" y="5613463"/>
                  <a:pt x="8928824" y="5615549"/>
                </a:cubicBezTo>
                <a:lnTo>
                  <a:pt x="8927294" y="5618607"/>
                </a:lnTo>
                <a:lnTo>
                  <a:pt x="8918651" y="5621688"/>
                </a:lnTo>
                <a:lnTo>
                  <a:pt x="8902772" y="5629703"/>
                </a:lnTo>
                <a:lnTo>
                  <a:pt x="8898724" y="5629379"/>
                </a:lnTo>
                <a:lnTo>
                  <a:pt x="8873099" y="5638628"/>
                </a:lnTo>
                <a:lnTo>
                  <a:pt x="8872234" y="5637889"/>
                </a:lnTo>
                <a:cubicBezTo>
                  <a:pt x="8869712" y="5636443"/>
                  <a:pt x="8866744" y="5635774"/>
                  <a:pt x="8862777" y="5636711"/>
                </a:cubicBezTo>
                <a:cubicBezTo>
                  <a:pt x="8861373" y="5622581"/>
                  <a:pt x="8857449" y="5632426"/>
                  <a:pt x="8845869" y="5636436"/>
                </a:cubicBezTo>
                <a:cubicBezTo>
                  <a:pt x="8841103" y="5615386"/>
                  <a:pt x="8812729" y="5634444"/>
                  <a:pt x="8800548" y="5625084"/>
                </a:cubicBezTo>
                <a:cubicBezTo>
                  <a:pt x="8792146" y="5628504"/>
                  <a:pt x="8783174" y="5631737"/>
                  <a:pt x="8773774" y="5634630"/>
                </a:cubicBezTo>
                <a:lnTo>
                  <a:pt x="8698255" y="5636083"/>
                </a:lnTo>
                <a:lnTo>
                  <a:pt x="8619167" y="5619130"/>
                </a:lnTo>
                <a:cubicBezTo>
                  <a:pt x="8589913" y="5618762"/>
                  <a:pt x="8564581" y="5612466"/>
                  <a:pt x="8539822" y="5616905"/>
                </a:cubicBezTo>
                <a:cubicBezTo>
                  <a:pt x="8529764" y="5612008"/>
                  <a:pt x="8520285" y="5610031"/>
                  <a:pt x="8511094" y="5617360"/>
                </a:cubicBezTo>
                <a:cubicBezTo>
                  <a:pt x="8483794" y="5614914"/>
                  <a:pt x="8477184" y="5604447"/>
                  <a:pt x="8459886" y="5612612"/>
                </a:cubicBezTo>
                <a:cubicBezTo>
                  <a:pt x="8444548" y="5595681"/>
                  <a:pt x="8443640" y="5602142"/>
                  <a:pt x="8436432" y="5606990"/>
                </a:cubicBezTo>
                <a:lnTo>
                  <a:pt x="8435403" y="5607336"/>
                </a:lnTo>
                <a:lnTo>
                  <a:pt x="8433307" y="5604917"/>
                </a:lnTo>
                <a:lnTo>
                  <a:pt x="8428968" y="5603796"/>
                </a:lnTo>
                <a:lnTo>
                  <a:pt x="8417124" y="5604518"/>
                </a:lnTo>
                <a:lnTo>
                  <a:pt x="8412669" y="5605413"/>
                </a:lnTo>
                <a:cubicBezTo>
                  <a:pt x="8409601" y="5605797"/>
                  <a:pt x="8407563" y="5605754"/>
                  <a:pt x="8406152" y="5605396"/>
                </a:cubicBezTo>
                <a:lnTo>
                  <a:pt x="8405989" y="5605197"/>
                </a:lnTo>
                <a:lnTo>
                  <a:pt x="8399884" y="5605568"/>
                </a:lnTo>
                <a:cubicBezTo>
                  <a:pt x="8389582" y="5606652"/>
                  <a:pt x="8379557" y="5608135"/>
                  <a:pt x="8370014" y="5609900"/>
                </a:cubicBezTo>
                <a:cubicBezTo>
                  <a:pt x="8361945" y="5598787"/>
                  <a:pt x="8326685" y="5611914"/>
                  <a:pt x="8330544" y="5590964"/>
                </a:cubicBezTo>
                <a:cubicBezTo>
                  <a:pt x="8317672" y="5592723"/>
                  <a:pt x="8309886" y="5601422"/>
                  <a:pt x="8314221" y="5587682"/>
                </a:cubicBezTo>
                <a:cubicBezTo>
                  <a:pt x="8309983" y="5587866"/>
                  <a:pt x="8307372" y="5586698"/>
                  <a:pt x="8305502" y="5584868"/>
                </a:cubicBezTo>
                <a:lnTo>
                  <a:pt x="8304962" y="5584007"/>
                </a:lnTo>
                <a:lnTo>
                  <a:pt x="8276324" y="5588260"/>
                </a:lnTo>
                <a:lnTo>
                  <a:pt x="8272522" y="5587226"/>
                </a:lnTo>
                <a:lnTo>
                  <a:pt x="8253857" y="5592043"/>
                </a:lnTo>
                <a:lnTo>
                  <a:pt x="8244212" y="5593439"/>
                </a:lnTo>
                <a:lnTo>
                  <a:pt x="8241488" y="5596085"/>
                </a:lnTo>
                <a:cubicBezTo>
                  <a:pt x="8238546" y="5597691"/>
                  <a:pt x="8234330" y="5598384"/>
                  <a:pt x="8227256" y="5597005"/>
                </a:cubicBezTo>
                <a:lnTo>
                  <a:pt x="8225619" y="5596262"/>
                </a:lnTo>
                <a:lnTo>
                  <a:pt x="8213882" y="5600179"/>
                </a:lnTo>
                <a:cubicBezTo>
                  <a:pt x="8210102" y="5601988"/>
                  <a:pt x="8206755" y="5604291"/>
                  <a:pt x="8204045" y="5607275"/>
                </a:cubicBezTo>
                <a:cubicBezTo>
                  <a:pt x="8164079" y="5591326"/>
                  <a:pt x="8126369" y="5605919"/>
                  <a:pt x="8082989" y="5603160"/>
                </a:cubicBezTo>
                <a:cubicBezTo>
                  <a:pt x="8034449" y="5606898"/>
                  <a:pt x="8008954" y="5596936"/>
                  <a:pt x="7976942" y="5598455"/>
                </a:cubicBezTo>
                <a:cubicBezTo>
                  <a:pt x="7962042" y="5600916"/>
                  <a:pt x="7941729" y="5599827"/>
                  <a:pt x="7950121" y="5590893"/>
                </a:cubicBezTo>
                <a:cubicBezTo>
                  <a:pt x="7904855" y="5610014"/>
                  <a:pt x="7778840" y="5612380"/>
                  <a:pt x="7727691" y="5621064"/>
                </a:cubicBezTo>
                <a:cubicBezTo>
                  <a:pt x="7699805" y="5600056"/>
                  <a:pt x="7714922" y="5619495"/>
                  <a:pt x="7685998" y="5615564"/>
                </a:cubicBezTo>
                <a:cubicBezTo>
                  <a:pt x="7693909" y="5634905"/>
                  <a:pt x="7650884" y="5604714"/>
                  <a:pt x="7649302" y="5626541"/>
                </a:cubicBezTo>
                <a:cubicBezTo>
                  <a:pt x="7644089" y="5625134"/>
                  <a:pt x="7639087" y="5623084"/>
                  <a:pt x="7634083" y="5620862"/>
                </a:cubicBezTo>
                <a:lnTo>
                  <a:pt x="7631455" y="5619708"/>
                </a:lnTo>
                <a:lnTo>
                  <a:pt x="7620952" y="5618872"/>
                </a:lnTo>
                <a:lnTo>
                  <a:pt x="7617992" y="5613914"/>
                </a:lnTo>
                <a:lnTo>
                  <a:pt x="7602182" y="5609271"/>
                </a:lnTo>
                <a:cubicBezTo>
                  <a:pt x="7596260" y="5608262"/>
                  <a:pt x="7589888" y="5608028"/>
                  <a:pt x="7582847" y="5609047"/>
                </a:cubicBezTo>
                <a:cubicBezTo>
                  <a:pt x="7565525" y="5617697"/>
                  <a:pt x="7538553" y="5607096"/>
                  <a:pt x="7514158" y="5607737"/>
                </a:cubicBezTo>
                <a:lnTo>
                  <a:pt x="7502955" y="5610415"/>
                </a:lnTo>
                <a:lnTo>
                  <a:pt x="7466391" y="5605949"/>
                </a:lnTo>
                <a:cubicBezTo>
                  <a:pt x="7455982" y="5605083"/>
                  <a:pt x="7445179" y="5604628"/>
                  <a:pt x="7433806" y="5604945"/>
                </a:cubicBezTo>
                <a:lnTo>
                  <a:pt x="7412693" y="5607075"/>
                </a:lnTo>
                <a:lnTo>
                  <a:pt x="7407159" y="5605310"/>
                </a:lnTo>
                <a:cubicBezTo>
                  <a:pt x="7397520" y="5605506"/>
                  <a:pt x="7384763" y="5611721"/>
                  <a:pt x="7385900" y="5604171"/>
                </a:cubicBezTo>
                <a:lnTo>
                  <a:pt x="7375071" y="5606788"/>
                </a:lnTo>
                <a:lnTo>
                  <a:pt x="7364382" y="5600762"/>
                </a:lnTo>
                <a:cubicBezTo>
                  <a:pt x="7363212" y="5599363"/>
                  <a:pt x="7362331" y="5597874"/>
                  <a:pt x="7361770" y="5596347"/>
                </a:cubicBezTo>
                <a:lnTo>
                  <a:pt x="7346641" y="5598329"/>
                </a:lnTo>
                <a:lnTo>
                  <a:pt x="7334238" y="5594014"/>
                </a:lnTo>
                <a:lnTo>
                  <a:pt x="7323426" y="5596835"/>
                </a:lnTo>
                <a:lnTo>
                  <a:pt x="7318938" y="5596200"/>
                </a:lnTo>
                <a:lnTo>
                  <a:pt x="7307784" y="5594065"/>
                </a:lnTo>
                <a:cubicBezTo>
                  <a:pt x="7302066" y="5592568"/>
                  <a:pt x="7295667" y="5590765"/>
                  <a:pt x="7288540" y="5589320"/>
                </a:cubicBezTo>
                <a:lnTo>
                  <a:pt x="7282537" y="5588660"/>
                </a:lnTo>
                <a:lnTo>
                  <a:pt x="7269466" y="5581404"/>
                </a:lnTo>
                <a:cubicBezTo>
                  <a:pt x="7259956" y="5575919"/>
                  <a:pt x="7252471" y="5572223"/>
                  <a:pt x="7244165" y="5575200"/>
                </a:cubicBezTo>
                <a:cubicBezTo>
                  <a:pt x="7230005" y="5568113"/>
                  <a:pt x="7220114" y="5548251"/>
                  <a:pt x="7199619" y="5553550"/>
                </a:cubicBezTo>
                <a:cubicBezTo>
                  <a:pt x="7205839" y="5544552"/>
                  <a:pt x="7176858" y="5552461"/>
                  <a:pt x="7173434" y="5543219"/>
                </a:cubicBezTo>
                <a:cubicBezTo>
                  <a:pt x="7171853" y="5535776"/>
                  <a:pt x="7162694" y="5536440"/>
                  <a:pt x="7155718" y="5533697"/>
                </a:cubicBezTo>
                <a:cubicBezTo>
                  <a:pt x="7150747" y="5526096"/>
                  <a:pt x="7115649" y="5519155"/>
                  <a:pt x="7103430" y="5520249"/>
                </a:cubicBezTo>
                <a:cubicBezTo>
                  <a:pt x="7068988" y="5527813"/>
                  <a:pt x="7041283" y="5497211"/>
                  <a:pt x="7013746" y="5502470"/>
                </a:cubicBezTo>
                <a:cubicBezTo>
                  <a:pt x="7006535" y="5501753"/>
                  <a:pt x="7000557" y="5500031"/>
                  <a:pt x="6995379" y="5497693"/>
                </a:cubicBezTo>
                <a:lnTo>
                  <a:pt x="6982475" y="5489641"/>
                </a:lnTo>
                <a:cubicBezTo>
                  <a:pt x="6982314" y="5487873"/>
                  <a:pt x="6982155" y="5486104"/>
                  <a:pt x="6981994" y="5484335"/>
                </a:cubicBezTo>
                <a:lnTo>
                  <a:pt x="6972355" y="5481074"/>
                </a:lnTo>
                <a:lnTo>
                  <a:pt x="6970394" y="5479383"/>
                </a:lnTo>
                <a:cubicBezTo>
                  <a:pt x="6966663" y="5476135"/>
                  <a:pt x="6962857" y="5473046"/>
                  <a:pt x="6958543" y="5470507"/>
                </a:cubicBezTo>
                <a:cubicBezTo>
                  <a:pt x="6946682" y="5490417"/>
                  <a:pt x="6919886" y="5452192"/>
                  <a:pt x="6918276" y="5472034"/>
                </a:cubicBezTo>
                <a:cubicBezTo>
                  <a:pt x="6892502" y="5461546"/>
                  <a:pt x="6897731" y="5483185"/>
                  <a:pt x="6881046" y="5457070"/>
                </a:cubicBezTo>
                <a:cubicBezTo>
                  <a:pt x="6828055" y="5453051"/>
                  <a:pt x="6839016" y="5431108"/>
                  <a:pt x="6752164" y="5425021"/>
                </a:cubicBezTo>
                <a:cubicBezTo>
                  <a:pt x="6758292" y="5421861"/>
                  <a:pt x="6727733" y="5418470"/>
                  <a:pt x="6724964" y="5414071"/>
                </a:cubicBezTo>
                <a:lnTo>
                  <a:pt x="6683286" y="5432830"/>
                </a:lnTo>
                <a:lnTo>
                  <a:pt x="6644277" y="5429684"/>
                </a:lnTo>
                <a:cubicBezTo>
                  <a:pt x="6602299" y="5429624"/>
                  <a:pt x="6572889" y="5412513"/>
                  <a:pt x="6532914" y="5431205"/>
                </a:cubicBezTo>
                <a:lnTo>
                  <a:pt x="6307459" y="5467087"/>
                </a:lnTo>
                <a:cubicBezTo>
                  <a:pt x="6243940" y="5484756"/>
                  <a:pt x="6232610" y="5506751"/>
                  <a:pt x="6196243" y="5515042"/>
                </a:cubicBezTo>
                <a:cubicBezTo>
                  <a:pt x="6164533" y="5518021"/>
                  <a:pt x="6142666" y="5509345"/>
                  <a:pt x="6099124" y="5516848"/>
                </a:cubicBezTo>
                <a:cubicBezTo>
                  <a:pt x="6076503" y="5515419"/>
                  <a:pt x="6031865" y="5528713"/>
                  <a:pt x="6016077" y="5528642"/>
                </a:cubicBezTo>
                <a:cubicBezTo>
                  <a:pt x="6017142" y="5530608"/>
                  <a:pt x="6008544" y="5532493"/>
                  <a:pt x="6004389" y="5531206"/>
                </a:cubicBezTo>
                <a:cubicBezTo>
                  <a:pt x="5932347" y="5531241"/>
                  <a:pt x="5981006" y="5545600"/>
                  <a:pt x="5933945" y="5538840"/>
                </a:cubicBezTo>
                <a:cubicBezTo>
                  <a:pt x="5905303" y="5539379"/>
                  <a:pt x="5918093" y="5561978"/>
                  <a:pt x="5883936" y="5553807"/>
                </a:cubicBezTo>
                <a:cubicBezTo>
                  <a:pt x="5850054" y="5556990"/>
                  <a:pt x="5832962" y="5567338"/>
                  <a:pt x="5798331" y="5564248"/>
                </a:cubicBezTo>
                <a:cubicBezTo>
                  <a:pt x="5766627" y="5567265"/>
                  <a:pt x="5741097" y="5573248"/>
                  <a:pt x="5712738" y="5573120"/>
                </a:cubicBezTo>
                <a:cubicBezTo>
                  <a:pt x="5703372" y="5576849"/>
                  <a:pt x="5693695" y="5578874"/>
                  <a:pt x="5681342" y="5575621"/>
                </a:cubicBezTo>
                <a:lnTo>
                  <a:pt x="5627167" y="5583215"/>
                </a:lnTo>
                <a:cubicBezTo>
                  <a:pt x="5612183" y="5597917"/>
                  <a:pt x="5611727" y="5586689"/>
                  <a:pt x="5591414" y="5587695"/>
                </a:cubicBezTo>
                <a:cubicBezTo>
                  <a:pt x="5574616" y="5587612"/>
                  <a:pt x="5598133" y="5579413"/>
                  <a:pt x="5583028" y="5580877"/>
                </a:cubicBezTo>
                <a:cubicBezTo>
                  <a:pt x="5569804" y="5586020"/>
                  <a:pt x="5562718" y="5576982"/>
                  <a:pt x="5549426" y="5582858"/>
                </a:cubicBezTo>
                <a:cubicBezTo>
                  <a:pt x="5559299" y="5589013"/>
                  <a:pt x="5515978" y="5586206"/>
                  <a:pt x="5519999" y="5592246"/>
                </a:cubicBezTo>
                <a:cubicBezTo>
                  <a:pt x="5498728" y="5585844"/>
                  <a:pt x="5500813" y="5597206"/>
                  <a:pt x="5480028" y="5597282"/>
                </a:cubicBezTo>
                <a:cubicBezTo>
                  <a:pt x="5468519" y="5595356"/>
                  <a:pt x="5461753" y="5595717"/>
                  <a:pt x="5456175" y="5600371"/>
                </a:cubicBezTo>
                <a:cubicBezTo>
                  <a:pt x="5402444" y="5590675"/>
                  <a:pt x="5431269" y="5603179"/>
                  <a:pt x="5388463" y="5602638"/>
                </a:cubicBezTo>
                <a:cubicBezTo>
                  <a:pt x="5350589" y="5601042"/>
                  <a:pt x="5310318" y="5602266"/>
                  <a:pt x="5265898" y="5591830"/>
                </a:cubicBezTo>
                <a:cubicBezTo>
                  <a:pt x="5256434" y="5588423"/>
                  <a:pt x="5240914" y="5588853"/>
                  <a:pt x="5231231" y="5592790"/>
                </a:cubicBezTo>
                <a:cubicBezTo>
                  <a:pt x="5229565" y="5593467"/>
                  <a:pt x="5228139" y="5594226"/>
                  <a:pt x="5226996" y="5595040"/>
                </a:cubicBezTo>
                <a:cubicBezTo>
                  <a:pt x="5199121" y="5587151"/>
                  <a:pt x="5190547" y="5594087"/>
                  <a:pt x="5175988" y="5588131"/>
                </a:cubicBezTo>
                <a:cubicBezTo>
                  <a:pt x="5141664" y="5589465"/>
                  <a:pt x="5120774" y="5599921"/>
                  <a:pt x="5107470" y="5594771"/>
                </a:cubicBezTo>
                <a:cubicBezTo>
                  <a:pt x="5082783" y="5597686"/>
                  <a:pt x="5044558" y="5603218"/>
                  <a:pt x="5027868" y="5605624"/>
                </a:cubicBezTo>
                <a:cubicBezTo>
                  <a:pt x="5023394" y="5609716"/>
                  <a:pt x="5015008" y="5608373"/>
                  <a:pt x="5007324" y="5609209"/>
                </a:cubicBezTo>
                <a:cubicBezTo>
                  <a:pt x="4999584" y="5613033"/>
                  <a:pt x="4963661" y="5613313"/>
                  <a:pt x="4952559" y="5611402"/>
                </a:cubicBezTo>
                <a:lnTo>
                  <a:pt x="4826081" y="5616191"/>
                </a:lnTo>
                <a:lnTo>
                  <a:pt x="4823501" y="5619174"/>
                </a:lnTo>
                <a:lnTo>
                  <a:pt x="4813093" y="5620026"/>
                </a:lnTo>
                <a:lnTo>
                  <a:pt x="4810563" y="5620787"/>
                </a:lnTo>
                <a:cubicBezTo>
                  <a:pt x="4805739" y="5622253"/>
                  <a:pt x="4800910" y="5623620"/>
                  <a:pt x="4795818" y="5624618"/>
                </a:cubicBezTo>
                <a:cubicBezTo>
                  <a:pt x="4792594" y="5611984"/>
                  <a:pt x="4751975" y="5631029"/>
                  <a:pt x="4758404" y="5619510"/>
                </a:cubicBezTo>
                <a:cubicBezTo>
                  <a:pt x="4729867" y="5622800"/>
                  <a:pt x="4743470" y="5610974"/>
                  <a:pt x="4717254" y="5624155"/>
                </a:cubicBezTo>
                <a:cubicBezTo>
                  <a:pt x="4665606" y="5620882"/>
                  <a:pt x="4638526" y="5634254"/>
                  <a:pt x="4591958" y="5624710"/>
                </a:cubicBezTo>
                <a:cubicBezTo>
                  <a:pt x="4600998" y="5629613"/>
                  <a:pt x="4491255" y="5629123"/>
                  <a:pt x="4476215" y="5628210"/>
                </a:cubicBezTo>
                <a:lnTo>
                  <a:pt x="4425193" y="5627414"/>
                </a:lnTo>
                <a:lnTo>
                  <a:pt x="4383866" y="5626546"/>
                </a:lnTo>
                <a:lnTo>
                  <a:pt x="4385596" y="5634646"/>
                </a:lnTo>
                <a:cubicBezTo>
                  <a:pt x="4373497" y="5634009"/>
                  <a:pt x="4366105" y="5636763"/>
                  <a:pt x="4360864" y="5641173"/>
                </a:cubicBezTo>
                <a:lnTo>
                  <a:pt x="4328321" y="5626332"/>
                </a:lnTo>
                <a:lnTo>
                  <a:pt x="4309842" y="5626471"/>
                </a:lnTo>
                <a:lnTo>
                  <a:pt x="4277424" y="5631598"/>
                </a:lnTo>
                <a:lnTo>
                  <a:pt x="4266627" y="5633969"/>
                </a:lnTo>
                <a:lnTo>
                  <a:pt x="4185525" y="5617508"/>
                </a:lnTo>
                <a:lnTo>
                  <a:pt x="4177617" y="5610903"/>
                </a:lnTo>
                <a:cubicBezTo>
                  <a:pt x="4169135" y="5606836"/>
                  <a:pt x="4157063" y="5604954"/>
                  <a:pt x="4136948" y="5608031"/>
                </a:cubicBezTo>
                <a:lnTo>
                  <a:pt x="4132323" y="5609784"/>
                </a:lnTo>
                <a:lnTo>
                  <a:pt x="4098620" y="5599672"/>
                </a:lnTo>
                <a:cubicBezTo>
                  <a:pt x="4087744" y="5595070"/>
                  <a:pt x="3971360" y="5589278"/>
                  <a:pt x="3963475" y="5581841"/>
                </a:cubicBezTo>
                <a:cubicBezTo>
                  <a:pt x="3836034" y="5600252"/>
                  <a:pt x="3827261" y="5567580"/>
                  <a:pt x="3703613" y="5572482"/>
                </a:cubicBezTo>
                <a:cubicBezTo>
                  <a:pt x="3596526" y="5522697"/>
                  <a:pt x="3528981" y="5553020"/>
                  <a:pt x="3432987" y="5545768"/>
                </a:cubicBezTo>
                <a:cubicBezTo>
                  <a:pt x="3341557" y="5540666"/>
                  <a:pt x="3299222" y="5556776"/>
                  <a:pt x="3176381" y="5556110"/>
                </a:cubicBezTo>
                <a:cubicBezTo>
                  <a:pt x="3046225" y="5545252"/>
                  <a:pt x="2856562" y="5551022"/>
                  <a:pt x="2710156" y="5527517"/>
                </a:cubicBezTo>
                <a:cubicBezTo>
                  <a:pt x="2595124" y="5519951"/>
                  <a:pt x="2594726" y="5525545"/>
                  <a:pt x="2550206" y="5524958"/>
                </a:cubicBezTo>
                <a:cubicBezTo>
                  <a:pt x="2535402" y="5528183"/>
                  <a:pt x="2457214" y="5518753"/>
                  <a:pt x="2443041" y="5523990"/>
                </a:cubicBezTo>
                <a:lnTo>
                  <a:pt x="2435613" y="5526704"/>
                </a:lnTo>
                <a:lnTo>
                  <a:pt x="2405682" y="5528307"/>
                </a:lnTo>
                <a:lnTo>
                  <a:pt x="2397487" y="5540337"/>
                </a:lnTo>
                <a:lnTo>
                  <a:pt x="2297454" y="5550765"/>
                </a:lnTo>
                <a:cubicBezTo>
                  <a:pt x="2230952" y="5521480"/>
                  <a:pt x="2174171" y="5556417"/>
                  <a:pt x="2056700" y="5555489"/>
                </a:cubicBezTo>
                <a:cubicBezTo>
                  <a:pt x="2025568" y="5545373"/>
                  <a:pt x="1901680" y="5520750"/>
                  <a:pt x="1878530" y="5535330"/>
                </a:cubicBezTo>
                <a:lnTo>
                  <a:pt x="1859292" y="5535461"/>
                </a:lnTo>
                <a:lnTo>
                  <a:pt x="1835626" y="5533793"/>
                </a:lnTo>
                <a:cubicBezTo>
                  <a:pt x="1823131" y="5534628"/>
                  <a:pt x="1810151" y="5536942"/>
                  <a:pt x="1798939" y="5540285"/>
                </a:cubicBezTo>
                <a:lnTo>
                  <a:pt x="1779046" y="5549949"/>
                </a:lnTo>
                <a:lnTo>
                  <a:pt x="1772421" y="5549018"/>
                </a:lnTo>
                <a:lnTo>
                  <a:pt x="1772052" y="5545689"/>
                </a:lnTo>
                <a:cubicBezTo>
                  <a:pt x="1758274" y="5534165"/>
                  <a:pt x="1670822" y="5556887"/>
                  <a:pt x="1711543" y="5534558"/>
                </a:cubicBezTo>
                <a:cubicBezTo>
                  <a:pt x="1696140" y="5533324"/>
                  <a:pt x="1670188" y="5488258"/>
                  <a:pt x="1631462" y="5491807"/>
                </a:cubicBezTo>
                <a:cubicBezTo>
                  <a:pt x="1579148" y="5498877"/>
                  <a:pt x="1591754" y="5486800"/>
                  <a:pt x="1538763" y="5482781"/>
                </a:cubicBezTo>
                <a:cubicBezTo>
                  <a:pt x="1522078" y="5456666"/>
                  <a:pt x="1527306" y="5478305"/>
                  <a:pt x="1501533" y="5467817"/>
                </a:cubicBezTo>
                <a:cubicBezTo>
                  <a:pt x="1499922" y="5487659"/>
                  <a:pt x="1473126" y="5449434"/>
                  <a:pt x="1461266" y="5469343"/>
                </a:cubicBezTo>
                <a:cubicBezTo>
                  <a:pt x="1456951" y="5466804"/>
                  <a:pt x="1453146" y="5463716"/>
                  <a:pt x="1449415" y="5460467"/>
                </a:cubicBezTo>
                <a:lnTo>
                  <a:pt x="1447454" y="5458776"/>
                </a:lnTo>
                <a:lnTo>
                  <a:pt x="1437814" y="5455515"/>
                </a:lnTo>
                <a:lnTo>
                  <a:pt x="1437334" y="5450209"/>
                </a:lnTo>
                <a:lnTo>
                  <a:pt x="1424429" y="5442157"/>
                </a:lnTo>
                <a:cubicBezTo>
                  <a:pt x="1419251" y="5439819"/>
                  <a:pt x="1413273" y="5438098"/>
                  <a:pt x="1406063" y="5437380"/>
                </a:cubicBezTo>
                <a:cubicBezTo>
                  <a:pt x="1378526" y="5442640"/>
                  <a:pt x="1350821" y="5412037"/>
                  <a:pt x="1316379" y="5419601"/>
                </a:cubicBezTo>
                <a:cubicBezTo>
                  <a:pt x="1304160" y="5420695"/>
                  <a:pt x="1269061" y="5413755"/>
                  <a:pt x="1264090" y="5406153"/>
                </a:cubicBezTo>
                <a:cubicBezTo>
                  <a:pt x="1257115" y="5403410"/>
                  <a:pt x="1247955" y="5404075"/>
                  <a:pt x="1246374" y="5396631"/>
                </a:cubicBezTo>
                <a:cubicBezTo>
                  <a:pt x="1242951" y="5387390"/>
                  <a:pt x="1213970" y="5395299"/>
                  <a:pt x="1220190" y="5386301"/>
                </a:cubicBezTo>
                <a:cubicBezTo>
                  <a:pt x="1199695" y="5391599"/>
                  <a:pt x="1189803" y="5371737"/>
                  <a:pt x="1175643" y="5364651"/>
                </a:cubicBezTo>
                <a:cubicBezTo>
                  <a:pt x="1167337" y="5367627"/>
                  <a:pt x="1159852" y="5363931"/>
                  <a:pt x="1150342" y="5358447"/>
                </a:cubicBezTo>
                <a:lnTo>
                  <a:pt x="1112024" y="5345786"/>
                </a:lnTo>
                <a:lnTo>
                  <a:pt x="1100870" y="5343651"/>
                </a:lnTo>
                <a:lnTo>
                  <a:pt x="1096383" y="5343015"/>
                </a:lnTo>
                <a:lnTo>
                  <a:pt x="1058039" y="5343504"/>
                </a:lnTo>
                <a:cubicBezTo>
                  <a:pt x="1057478" y="5341976"/>
                  <a:pt x="1056597" y="5340487"/>
                  <a:pt x="1055426" y="5339088"/>
                </a:cubicBezTo>
                <a:lnTo>
                  <a:pt x="1044738" y="5333063"/>
                </a:lnTo>
                <a:lnTo>
                  <a:pt x="1033909" y="5335680"/>
                </a:lnTo>
                <a:cubicBezTo>
                  <a:pt x="1035046" y="5328129"/>
                  <a:pt x="1022289" y="5334344"/>
                  <a:pt x="1012649" y="5334541"/>
                </a:cubicBezTo>
                <a:lnTo>
                  <a:pt x="1007115" y="5332775"/>
                </a:lnTo>
                <a:lnTo>
                  <a:pt x="987447" y="5346462"/>
                </a:lnTo>
                <a:cubicBezTo>
                  <a:pt x="976074" y="5346779"/>
                  <a:pt x="963827" y="5334768"/>
                  <a:pt x="953418" y="5333901"/>
                </a:cubicBezTo>
                <a:lnTo>
                  <a:pt x="916854" y="5329435"/>
                </a:lnTo>
                <a:lnTo>
                  <a:pt x="905651" y="5332114"/>
                </a:lnTo>
                <a:cubicBezTo>
                  <a:pt x="881256" y="5332755"/>
                  <a:pt x="855727" y="5330820"/>
                  <a:pt x="838405" y="5339470"/>
                </a:cubicBezTo>
                <a:cubicBezTo>
                  <a:pt x="831364" y="5340489"/>
                  <a:pt x="823548" y="5331589"/>
                  <a:pt x="817627" y="5330580"/>
                </a:cubicBezTo>
                <a:lnTo>
                  <a:pt x="801817" y="5325937"/>
                </a:lnTo>
                <a:lnTo>
                  <a:pt x="798857" y="5320979"/>
                </a:lnTo>
                <a:lnTo>
                  <a:pt x="788354" y="5320143"/>
                </a:lnTo>
                <a:lnTo>
                  <a:pt x="785726" y="5318989"/>
                </a:lnTo>
                <a:cubicBezTo>
                  <a:pt x="780721" y="5316767"/>
                  <a:pt x="775719" y="5314716"/>
                  <a:pt x="770507" y="5313309"/>
                </a:cubicBezTo>
                <a:cubicBezTo>
                  <a:pt x="768924" y="5335137"/>
                  <a:pt x="725899" y="5304945"/>
                  <a:pt x="733810" y="5324286"/>
                </a:cubicBezTo>
                <a:cubicBezTo>
                  <a:pt x="704886" y="5320356"/>
                  <a:pt x="720003" y="5339795"/>
                  <a:pt x="692117" y="5318786"/>
                </a:cubicBezTo>
                <a:cubicBezTo>
                  <a:pt x="640968" y="5327470"/>
                  <a:pt x="620209" y="5334772"/>
                  <a:pt x="574943" y="5327578"/>
                </a:cubicBezTo>
                <a:cubicBezTo>
                  <a:pt x="533141" y="5325624"/>
                  <a:pt x="480989" y="5305543"/>
                  <a:pt x="441302" y="5307062"/>
                </a:cubicBezTo>
                <a:cubicBezTo>
                  <a:pt x="381194" y="5308098"/>
                  <a:pt x="355572" y="5361507"/>
                  <a:pt x="336819" y="5336690"/>
                </a:cubicBezTo>
                <a:cubicBezTo>
                  <a:pt x="308424" y="5343088"/>
                  <a:pt x="294704" y="5344301"/>
                  <a:pt x="270932" y="5345451"/>
                </a:cubicBezTo>
                <a:lnTo>
                  <a:pt x="194189" y="5343588"/>
                </a:lnTo>
                <a:lnTo>
                  <a:pt x="192552" y="5342845"/>
                </a:lnTo>
                <a:cubicBezTo>
                  <a:pt x="185478" y="5341467"/>
                  <a:pt x="181262" y="5342160"/>
                  <a:pt x="178320" y="5343766"/>
                </a:cubicBezTo>
                <a:lnTo>
                  <a:pt x="175596" y="5346411"/>
                </a:lnTo>
                <a:lnTo>
                  <a:pt x="147287" y="5352625"/>
                </a:lnTo>
                <a:lnTo>
                  <a:pt x="114847" y="5355844"/>
                </a:lnTo>
                <a:lnTo>
                  <a:pt x="114306" y="5354983"/>
                </a:lnTo>
                <a:cubicBezTo>
                  <a:pt x="110042" y="5353823"/>
                  <a:pt x="100016" y="5353058"/>
                  <a:pt x="89264" y="5348886"/>
                </a:cubicBezTo>
                <a:cubicBezTo>
                  <a:pt x="93123" y="5327937"/>
                  <a:pt x="57863" y="5341064"/>
                  <a:pt x="49794" y="5329950"/>
                </a:cubicBezTo>
                <a:cubicBezTo>
                  <a:pt x="40251" y="5331715"/>
                  <a:pt x="30226" y="5333199"/>
                  <a:pt x="19924" y="5334282"/>
                </a:cubicBezTo>
                <a:lnTo>
                  <a:pt x="13819" y="5334653"/>
                </a:lnTo>
                <a:lnTo>
                  <a:pt x="13657" y="5334455"/>
                </a:lnTo>
                <a:cubicBezTo>
                  <a:pt x="12246" y="5334096"/>
                  <a:pt x="10207" y="5334053"/>
                  <a:pt x="7139" y="5334438"/>
                </a:cubicBezTo>
                <a:lnTo>
                  <a:pt x="2684" y="5335333"/>
                </a:lnTo>
                <a:lnTo>
                  <a:pt x="0" y="5335496"/>
                </a:lnTo>
                <a:lnTo>
                  <a:pt x="0" y="10592"/>
                </a:lnTo>
                <a:lnTo>
                  <a:pt x="11243827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5C735D-7294-682D-148C-4398D63FC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751" y="1059116"/>
            <a:ext cx="8924392" cy="933486"/>
          </a:xfrm>
        </p:spPr>
        <p:txBody>
          <a:bodyPr>
            <a:normAutofit/>
          </a:bodyPr>
          <a:lstStyle/>
          <a:p>
            <a:pPr algn="ctr"/>
            <a:r>
              <a:rPr lang="en-US" sz="3100" b="1"/>
              <a:t>Finding the Balance: Automation + Human Insight</a:t>
            </a: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16A12243-4887-4E89-8347-1146AE5D1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0000">
            <a:off x="5418161" y="351736"/>
            <a:ext cx="1352113" cy="407805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cubicBezTo>
                  <a:pt x="781874" y="4129"/>
                  <a:pt x="1607589" y="24681"/>
                  <a:pt x="2170127" y="33245"/>
                </a:cubicBezTo>
                <a:cubicBezTo>
                  <a:pt x="2169852" y="63908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35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E55B8-F055-3DE5-022B-2E0A69584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6" y="2292176"/>
            <a:ext cx="8273380" cy="332939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b="1" dirty="0"/>
              <a:t>Strategies for Smart Integration:</a:t>
            </a:r>
          </a:p>
          <a:p>
            <a:r>
              <a:rPr lang="en-US" sz="1400" b="1" dirty="0"/>
              <a:t>Automate the Repetitive, Not the Critical: </a:t>
            </a:r>
            <a:r>
              <a:rPr lang="en-US" sz="1400" dirty="0"/>
              <a:t>Use automation for log enrichment, alert triage, and basic containment, leave complex decisions to humans.</a:t>
            </a:r>
          </a:p>
          <a:p>
            <a:r>
              <a:rPr lang="en-US" sz="1400" b="1" dirty="0"/>
              <a:t>Build in Human Checkpoints: </a:t>
            </a:r>
            <a:r>
              <a:rPr lang="en-US" sz="1400" dirty="0"/>
              <a:t>Insert analyst review before high-impact actions like system isolation or data wiping.</a:t>
            </a:r>
          </a:p>
          <a:p>
            <a:r>
              <a:rPr lang="en-US" sz="1400" b="1" dirty="0"/>
              <a:t>Tune with Feedback Loops: </a:t>
            </a:r>
            <a:r>
              <a:rPr lang="en-US" sz="1400" dirty="0"/>
              <a:t>Let humans review and adjust automation logic based on false positives/negatives.</a:t>
            </a:r>
          </a:p>
          <a:p>
            <a:r>
              <a:rPr lang="en-US" sz="1400" b="1" dirty="0"/>
              <a:t>Make AI Explainable: </a:t>
            </a:r>
            <a:r>
              <a:rPr lang="en-US" sz="1400" dirty="0"/>
              <a:t>Favor tools that provide context and reasoning for automated actions.</a:t>
            </a:r>
          </a:p>
          <a:p>
            <a:r>
              <a:rPr lang="en-US" sz="1400" b="1" dirty="0"/>
              <a:t>Define Clear Escalation Paths: </a:t>
            </a:r>
            <a:r>
              <a:rPr lang="en-US" sz="1400" dirty="0"/>
              <a:t>Ensure automation knows when to hand off to human analysts.</a:t>
            </a:r>
          </a:p>
          <a:p>
            <a:r>
              <a:rPr lang="en-US" sz="1400" b="1" dirty="0"/>
              <a:t>Empower, Don’t Replace: </a:t>
            </a:r>
            <a:r>
              <a:rPr lang="en-US" sz="1400" dirty="0"/>
              <a:t>Use automation to free up analysts for strategic, high-value work, not to deskill or displace them.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b="1" i="1" dirty="0"/>
              <a:t>Humans + Machines</a:t>
            </a:r>
            <a:r>
              <a:rPr lang="en-US" sz="1400" i="1" dirty="0"/>
              <a:t> working </a:t>
            </a:r>
            <a:r>
              <a:rPr lang="en-US" sz="1400" b="1" i="1" dirty="0"/>
              <a:t>together</a:t>
            </a:r>
            <a:r>
              <a:rPr lang="en-US" sz="1400" i="1" dirty="0"/>
              <a:t> is the future of effective cybersecurity.</a:t>
            </a:r>
          </a:p>
        </p:txBody>
      </p:sp>
    </p:spTree>
    <p:extLst>
      <p:ext uri="{BB962C8B-B14F-4D97-AF65-F5344CB8AC3E}">
        <p14:creationId xmlns:p14="http://schemas.microsoft.com/office/powerpoint/2010/main" val="917930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93F58D-74F8-21D4-5690-38950EA93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751" y="934327"/>
            <a:ext cx="8924392" cy="1058275"/>
          </a:xfrm>
        </p:spPr>
        <p:txBody>
          <a:bodyPr>
            <a:normAutofit/>
          </a:bodyPr>
          <a:lstStyle/>
          <a:p>
            <a:pPr algn="ctr"/>
            <a:r>
              <a:rPr lang="en-AU" dirty="0"/>
              <a:t>Sticky Situation!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295B176-FA0E-4B6A-A190-5E2E82BEA5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93813" y="2337807"/>
            <a:ext cx="9604374" cy="3585866"/>
          </a:xfrm>
          <a:custGeom>
            <a:avLst/>
            <a:gdLst>
              <a:gd name="connsiteX0" fmla="*/ 0 w 9604374"/>
              <a:gd name="connsiteY0" fmla="*/ 0 h 3585866"/>
              <a:gd name="connsiteX1" fmla="*/ 9604374 w 9604374"/>
              <a:gd name="connsiteY1" fmla="*/ 0 h 3585866"/>
              <a:gd name="connsiteX2" fmla="*/ 9604374 w 9604374"/>
              <a:gd name="connsiteY2" fmla="*/ 3095088 h 3585866"/>
              <a:gd name="connsiteX3" fmla="*/ 9591455 w 9604374"/>
              <a:gd name="connsiteY3" fmla="*/ 3097044 h 3585866"/>
              <a:gd name="connsiteX4" fmla="*/ 9285147 w 9604374"/>
              <a:gd name="connsiteY4" fmla="*/ 3164182 h 3585866"/>
              <a:gd name="connsiteX5" fmla="*/ 9114078 w 9604374"/>
              <a:gd name="connsiteY5" fmla="*/ 3164299 h 3585866"/>
              <a:gd name="connsiteX6" fmla="*/ 8999665 w 9604374"/>
              <a:gd name="connsiteY6" fmla="*/ 3157864 h 3585866"/>
              <a:gd name="connsiteX7" fmla="*/ 8925240 w 9604374"/>
              <a:gd name="connsiteY7" fmla="*/ 3152135 h 3585866"/>
              <a:gd name="connsiteX8" fmla="*/ 8868257 w 9604374"/>
              <a:gd name="connsiteY8" fmla="*/ 3146819 h 3585866"/>
              <a:gd name="connsiteX9" fmla="*/ 8792363 w 9604374"/>
              <a:gd name="connsiteY9" fmla="*/ 3146856 h 3585866"/>
              <a:gd name="connsiteX10" fmla="*/ 8668399 w 9604374"/>
              <a:gd name="connsiteY10" fmla="*/ 3196893 h 3585866"/>
              <a:gd name="connsiteX11" fmla="*/ 8474043 w 9604374"/>
              <a:gd name="connsiteY11" fmla="*/ 3240734 h 3585866"/>
              <a:gd name="connsiteX12" fmla="*/ 8317555 w 9604374"/>
              <a:gd name="connsiteY12" fmla="*/ 3247156 h 3585866"/>
              <a:gd name="connsiteX13" fmla="*/ 8280111 w 9604374"/>
              <a:gd name="connsiteY13" fmla="*/ 3255812 h 3585866"/>
              <a:gd name="connsiteX14" fmla="*/ 8096088 w 9604374"/>
              <a:gd name="connsiteY14" fmla="*/ 3253903 h 3585866"/>
              <a:gd name="connsiteX15" fmla="*/ 7825642 w 9604374"/>
              <a:gd name="connsiteY15" fmla="*/ 3271628 h 3585866"/>
              <a:gd name="connsiteX16" fmla="*/ 7531820 w 9604374"/>
              <a:gd name="connsiteY16" fmla="*/ 3252671 h 3585866"/>
              <a:gd name="connsiteX17" fmla="*/ 7193751 w 9604374"/>
              <a:gd name="connsiteY17" fmla="*/ 3245192 h 3585866"/>
              <a:gd name="connsiteX18" fmla="*/ 6976768 w 9604374"/>
              <a:gd name="connsiteY18" fmla="*/ 3238559 h 3585866"/>
              <a:gd name="connsiteX19" fmla="*/ 6756462 w 9604374"/>
              <a:gd name="connsiteY19" fmla="*/ 3273268 h 3585866"/>
              <a:gd name="connsiteX20" fmla="*/ 6512214 w 9604374"/>
              <a:gd name="connsiteY20" fmla="*/ 3298845 h 3585866"/>
              <a:gd name="connsiteX21" fmla="*/ 6289569 w 9604374"/>
              <a:gd name="connsiteY21" fmla="*/ 3301118 h 3585866"/>
              <a:gd name="connsiteX22" fmla="*/ 6157816 w 9604374"/>
              <a:gd name="connsiteY22" fmla="*/ 3308643 h 3585866"/>
              <a:gd name="connsiteX23" fmla="*/ 6110062 w 9604374"/>
              <a:gd name="connsiteY23" fmla="*/ 3321185 h 3585866"/>
              <a:gd name="connsiteX24" fmla="*/ 6041832 w 9604374"/>
              <a:gd name="connsiteY24" fmla="*/ 3332190 h 3585866"/>
              <a:gd name="connsiteX25" fmla="*/ 5923195 w 9604374"/>
              <a:gd name="connsiteY25" fmla="*/ 3359104 h 3585866"/>
              <a:gd name="connsiteX26" fmla="*/ 5770972 w 9604374"/>
              <a:gd name="connsiteY26" fmla="*/ 3369893 h 3585866"/>
              <a:gd name="connsiteX27" fmla="*/ 5632583 w 9604374"/>
              <a:gd name="connsiteY27" fmla="*/ 3357730 h 3585866"/>
              <a:gd name="connsiteX28" fmla="*/ 5539996 w 9604374"/>
              <a:gd name="connsiteY28" fmla="*/ 3352890 h 3585866"/>
              <a:gd name="connsiteX29" fmla="*/ 5315460 w 9604374"/>
              <a:gd name="connsiteY29" fmla="*/ 3350411 h 3585866"/>
              <a:gd name="connsiteX30" fmla="*/ 5072455 w 9604374"/>
              <a:gd name="connsiteY30" fmla="*/ 3338147 h 3585866"/>
              <a:gd name="connsiteX31" fmla="*/ 5016364 w 9604374"/>
              <a:gd name="connsiteY31" fmla="*/ 3348937 h 3585866"/>
              <a:gd name="connsiteX32" fmla="*/ 4922276 w 9604374"/>
              <a:gd name="connsiteY32" fmla="*/ 3366515 h 3585866"/>
              <a:gd name="connsiteX33" fmla="*/ 4856444 w 9604374"/>
              <a:gd name="connsiteY33" fmla="*/ 3399463 h 3585866"/>
              <a:gd name="connsiteX34" fmla="*/ 4775993 w 9604374"/>
              <a:gd name="connsiteY34" fmla="*/ 3406312 h 3585866"/>
              <a:gd name="connsiteX35" fmla="*/ 4667320 w 9604374"/>
              <a:gd name="connsiteY35" fmla="*/ 3397926 h 3585866"/>
              <a:gd name="connsiteX36" fmla="*/ 4540268 w 9604374"/>
              <a:gd name="connsiteY36" fmla="*/ 3424464 h 3585866"/>
              <a:gd name="connsiteX37" fmla="*/ 4465491 w 9604374"/>
              <a:gd name="connsiteY37" fmla="*/ 3433154 h 3585866"/>
              <a:gd name="connsiteX38" fmla="*/ 4262864 w 9604374"/>
              <a:gd name="connsiteY38" fmla="*/ 3464075 h 3585866"/>
              <a:gd name="connsiteX39" fmla="*/ 4175005 w 9604374"/>
              <a:gd name="connsiteY39" fmla="*/ 3493545 h 3585866"/>
              <a:gd name="connsiteX40" fmla="*/ 4030100 w 9604374"/>
              <a:gd name="connsiteY40" fmla="*/ 3514212 h 3585866"/>
              <a:gd name="connsiteX41" fmla="*/ 3926631 w 9604374"/>
              <a:gd name="connsiteY41" fmla="*/ 3525304 h 3585866"/>
              <a:gd name="connsiteX42" fmla="*/ 3897306 w 9604374"/>
              <a:gd name="connsiteY42" fmla="*/ 3547095 h 3585866"/>
              <a:gd name="connsiteX43" fmla="*/ 3896886 w 9604374"/>
              <a:gd name="connsiteY43" fmla="*/ 3547500 h 3585866"/>
              <a:gd name="connsiteX44" fmla="*/ 3834004 w 9604374"/>
              <a:gd name="connsiteY44" fmla="*/ 3550510 h 3585866"/>
              <a:gd name="connsiteX45" fmla="*/ 3696227 w 9604374"/>
              <a:gd name="connsiteY45" fmla="*/ 3574175 h 3585866"/>
              <a:gd name="connsiteX46" fmla="*/ 3652821 w 9604374"/>
              <a:gd name="connsiteY46" fmla="*/ 3580368 h 3585866"/>
              <a:gd name="connsiteX47" fmla="*/ 3629691 w 9604374"/>
              <a:gd name="connsiteY47" fmla="*/ 3585866 h 3585866"/>
              <a:gd name="connsiteX48" fmla="*/ 3595018 w 9604374"/>
              <a:gd name="connsiteY48" fmla="*/ 3571623 h 3585866"/>
              <a:gd name="connsiteX49" fmla="*/ 3551656 w 9604374"/>
              <a:gd name="connsiteY49" fmla="*/ 3577800 h 3585866"/>
              <a:gd name="connsiteX50" fmla="*/ 3541558 w 9604374"/>
              <a:gd name="connsiteY50" fmla="*/ 3579797 h 3585866"/>
              <a:gd name="connsiteX51" fmla="*/ 3465708 w 9604374"/>
              <a:gd name="connsiteY51" fmla="*/ 3565931 h 3585866"/>
              <a:gd name="connsiteX52" fmla="*/ 3458313 w 9604374"/>
              <a:gd name="connsiteY52" fmla="*/ 3560366 h 3585866"/>
              <a:gd name="connsiteX53" fmla="*/ 3420278 w 9604374"/>
              <a:gd name="connsiteY53" fmla="*/ 3557947 h 3585866"/>
              <a:gd name="connsiteX54" fmla="*/ 3415952 w 9604374"/>
              <a:gd name="connsiteY54" fmla="*/ 3559424 h 3585866"/>
              <a:gd name="connsiteX55" fmla="*/ 3384432 w 9604374"/>
              <a:gd name="connsiteY55" fmla="*/ 3550905 h 3585866"/>
              <a:gd name="connsiteX56" fmla="*/ 3258039 w 9604374"/>
              <a:gd name="connsiteY56" fmla="*/ 3535884 h 3585866"/>
              <a:gd name="connsiteX57" fmla="*/ 3015008 w 9604374"/>
              <a:gd name="connsiteY57" fmla="*/ 3528000 h 3585866"/>
              <a:gd name="connsiteX58" fmla="*/ 2761910 w 9604374"/>
              <a:gd name="connsiteY58" fmla="*/ 3505496 h 3585866"/>
              <a:gd name="connsiteX59" fmla="*/ 2521923 w 9604374"/>
              <a:gd name="connsiteY59" fmla="*/ 3514208 h 3585866"/>
              <a:gd name="connsiteX60" fmla="*/ 2085894 w 9604374"/>
              <a:gd name="connsiteY60" fmla="*/ 3490122 h 3585866"/>
              <a:gd name="connsiteX61" fmla="*/ 1936305 w 9604374"/>
              <a:gd name="connsiteY61" fmla="*/ 3487966 h 3585866"/>
              <a:gd name="connsiteX62" fmla="*/ 1836080 w 9604374"/>
              <a:gd name="connsiteY62" fmla="*/ 3487150 h 3585866"/>
              <a:gd name="connsiteX63" fmla="*/ 1829133 w 9604374"/>
              <a:gd name="connsiteY63" fmla="*/ 3489437 h 3585866"/>
              <a:gd name="connsiteX64" fmla="*/ 1801140 w 9604374"/>
              <a:gd name="connsiteY64" fmla="*/ 3490787 h 3585866"/>
              <a:gd name="connsiteX65" fmla="*/ 1793476 w 9604374"/>
              <a:gd name="connsiteY65" fmla="*/ 3500921 h 3585866"/>
              <a:gd name="connsiteX66" fmla="*/ 1699923 w 9604374"/>
              <a:gd name="connsiteY66" fmla="*/ 3509706 h 3585866"/>
              <a:gd name="connsiteX67" fmla="*/ 1474760 w 9604374"/>
              <a:gd name="connsiteY67" fmla="*/ 3513685 h 3585866"/>
              <a:gd name="connsiteX68" fmla="*/ 1308130 w 9604374"/>
              <a:gd name="connsiteY68" fmla="*/ 3496703 h 3585866"/>
              <a:gd name="connsiteX69" fmla="*/ 1252381 w 9604374"/>
              <a:gd name="connsiteY69" fmla="*/ 3506093 h 3585866"/>
              <a:gd name="connsiteX70" fmla="*/ 1174550 w 9604374"/>
              <a:gd name="connsiteY70" fmla="*/ 3512642 h 3585866"/>
              <a:gd name="connsiteX71" fmla="*/ 924455 w 9604374"/>
              <a:gd name="connsiteY71" fmla="*/ 3507283 h 3585866"/>
              <a:gd name="connsiteX72" fmla="*/ 718373 w 9604374"/>
              <a:gd name="connsiteY72" fmla="*/ 3511753 h 3585866"/>
              <a:gd name="connsiteX73" fmla="*/ 600444 w 9604374"/>
              <a:gd name="connsiteY73" fmla="*/ 3520899 h 3585866"/>
              <a:gd name="connsiteX74" fmla="*/ 351173 w 9604374"/>
              <a:gd name="connsiteY74" fmla="*/ 3495843 h 3585866"/>
              <a:gd name="connsiteX75" fmla="*/ 108372 w 9604374"/>
              <a:gd name="connsiteY75" fmla="*/ 3484386 h 3585866"/>
              <a:gd name="connsiteX76" fmla="*/ 6467 w 9604374"/>
              <a:gd name="connsiteY76" fmla="*/ 3476532 h 3585866"/>
              <a:gd name="connsiteX77" fmla="*/ 0 w 9604374"/>
              <a:gd name="connsiteY77" fmla="*/ 3475412 h 3585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9604374" h="3585866">
                <a:moveTo>
                  <a:pt x="0" y="0"/>
                </a:moveTo>
                <a:lnTo>
                  <a:pt x="9604374" y="0"/>
                </a:lnTo>
                <a:lnTo>
                  <a:pt x="9604374" y="3095088"/>
                </a:lnTo>
                <a:lnTo>
                  <a:pt x="9591455" y="3097044"/>
                </a:lnTo>
                <a:cubicBezTo>
                  <a:pt x="9496183" y="3133516"/>
                  <a:pt x="9411472" y="3121301"/>
                  <a:pt x="9285147" y="3164182"/>
                </a:cubicBezTo>
                <a:cubicBezTo>
                  <a:pt x="9222914" y="3162781"/>
                  <a:pt x="9174371" y="3173454"/>
                  <a:pt x="9114078" y="3164299"/>
                </a:cubicBezTo>
                <a:cubicBezTo>
                  <a:pt x="9087411" y="3155904"/>
                  <a:pt x="9030947" y="3180906"/>
                  <a:pt x="8999665" y="3157864"/>
                </a:cubicBezTo>
                <a:cubicBezTo>
                  <a:pt x="8997339" y="3174606"/>
                  <a:pt x="8938300" y="3159909"/>
                  <a:pt x="8925240" y="3152135"/>
                </a:cubicBezTo>
                <a:cubicBezTo>
                  <a:pt x="8910091" y="3159441"/>
                  <a:pt x="8884639" y="3146109"/>
                  <a:pt x="8868257" y="3146819"/>
                </a:cubicBezTo>
                <a:cubicBezTo>
                  <a:pt x="8835852" y="3110204"/>
                  <a:pt x="8832251" y="3167659"/>
                  <a:pt x="8792363" y="3146856"/>
                </a:cubicBezTo>
                <a:cubicBezTo>
                  <a:pt x="8774838" y="3159285"/>
                  <a:pt x="8715420" y="3185652"/>
                  <a:pt x="8668399" y="3196893"/>
                </a:cubicBezTo>
                <a:cubicBezTo>
                  <a:pt x="8575902" y="3221445"/>
                  <a:pt x="8569506" y="3250654"/>
                  <a:pt x="8474043" y="3240734"/>
                </a:cubicBezTo>
                <a:cubicBezTo>
                  <a:pt x="8460613" y="3264436"/>
                  <a:pt x="8297088" y="3204738"/>
                  <a:pt x="8317555" y="3247156"/>
                </a:cubicBezTo>
                <a:cubicBezTo>
                  <a:pt x="8285696" y="3245083"/>
                  <a:pt x="8262352" y="3228203"/>
                  <a:pt x="8280111" y="3255812"/>
                </a:cubicBezTo>
                <a:lnTo>
                  <a:pt x="8096088" y="3253903"/>
                </a:lnTo>
                <a:cubicBezTo>
                  <a:pt x="7994084" y="3261603"/>
                  <a:pt x="7930388" y="3281921"/>
                  <a:pt x="7825642" y="3271628"/>
                </a:cubicBezTo>
                <a:cubicBezTo>
                  <a:pt x="7723046" y="3270395"/>
                  <a:pt x="7671282" y="3252297"/>
                  <a:pt x="7531820" y="3252671"/>
                </a:cubicBezTo>
                <a:cubicBezTo>
                  <a:pt x="7433606" y="3250277"/>
                  <a:pt x="7293100" y="3236234"/>
                  <a:pt x="7193751" y="3245192"/>
                </a:cubicBezTo>
                <a:cubicBezTo>
                  <a:pt x="7074822" y="3223769"/>
                  <a:pt x="7104250" y="3250265"/>
                  <a:pt x="6976768" y="3238559"/>
                </a:cubicBezTo>
                <a:cubicBezTo>
                  <a:pt x="6921032" y="3284865"/>
                  <a:pt x="6823818" y="3261794"/>
                  <a:pt x="6756462" y="3273268"/>
                </a:cubicBezTo>
                <a:cubicBezTo>
                  <a:pt x="6679037" y="3283316"/>
                  <a:pt x="6590030" y="3294204"/>
                  <a:pt x="6512214" y="3298845"/>
                </a:cubicBezTo>
                <a:cubicBezTo>
                  <a:pt x="6450581" y="3277980"/>
                  <a:pt x="6366042" y="3329199"/>
                  <a:pt x="6289569" y="3301118"/>
                </a:cubicBezTo>
                <a:cubicBezTo>
                  <a:pt x="6261432" y="3294355"/>
                  <a:pt x="6174310" y="3295209"/>
                  <a:pt x="6157816" y="3308643"/>
                </a:cubicBezTo>
                <a:cubicBezTo>
                  <a:pt x="6139648" y="3311557"/>
                  <a:pt x="6118459" y="3306799"/>
                  <a:pt x="6110062" y="3321185"/>
                </a:cubicBezTo>
                <a:cubicBezTo>
                  <a:pt x="6096189" y="3338498"/>
                  <a:pt x="6032810" y="3311765"/>
                  <a:pt x="6041832" y="3332190"/>
                </a:cubicBezTo>
                <a:cubicBezTo>
                  <a:pt x="5996830" y="3313871"/>
                  <a:pt x="5961033" y="3350141"/>
                  <a:pt x="5923195" y="3359104"/>
                </a:cubicBezTo>
                <a:cubicBezTo>
                  <a:pt x="5887750" y="3340930"/>
                  <a:pt x="5853570" y="3365323"/>
                  <a:pt x="5770972" y="3369893"/>
                </a:cubicBezTo>
                <a:cubicBezTo>
                  <a:pt x="5731993" y="3348876"/>
                  <a:pt x="5705091" y="3385599"/>
                  <a:pt x="5632583" y="3357730"/>
                </a:cubicBezTo>
                <a:cubicBezTo>
                  <a:pt x="5594087" y="3357562"/>
                  <a:pt x="5606154" y="3357443"/>
                  <a:pt x="5539996" y="3352890"/>
                </a:cubicBezTo>
                <a:cubicBezTo>
                  <a:pt x="5439049" y="3348000"/>
                  <a:pt x="5408459" y="3356166"/>
                  <a:pt x="5315460" y="3350411"/>
                </a:cubicBezTo>
                <a:cubicBezTo>
                  <a:pt x="5211119" y="3348356"/>
                  <a:pt x="5208881" y="3372469"/>
                  <a:pt x="5072455" y="3338147"/>
                </a:cubicBezTo>
                <a:cubicBezTo>
                  <a:pt x="5061717" y="3354508"/>
                  <a:pt x="5045493" y="3355753"/>
                  <a:pt x="5016364" y="3348937"/>
                </a:cubicBezTo>
                <a:cubicBezTo>
                  <a:pt x="4965900" y="3349130"/>
                  <a:pt x="4977835" y="3389131"/>
                  <a:pt x="4922276" y="3366515"/>
                </a:cubicBezTo>
                <a:cubicBezTo>
                  <a:pt x="4935702" y="3387794"/>
                  <a:pt x="4828733" y="3377760"/>
                  <a:pt x="4856444" y="3399463"/>
                </a:cubicBezTo>
                <a:cubicBezTo>
                  <a:pt x="4827698" y="3420094"/>
                  <a:pt x="4805019" y="3388256"/>
                  <a:pt x="4775993" y="3406312"/>
                </a:cubicBezTo>
                <a:cubicBezTo>
                  <a:pt x="4744470" y="3406056"/>
                  <a:pt x="4706605" y="3394901"/>
                  <a:pt x="4667320" y="3397926"/>
                </a:cubicBezTo>
                <a:cubicBezTo>
                  <a:pt x="4613435" y="3387476"/>
                  <a:pt x="4608100" y="3410487"/>
                  <a:pt x="4540268" y="3424464"/>
                </a:cubicBezTo>
                <a:cubicBezTo>
                  <a:pt x="4508279" y="3412969"/>
                  <a:pt x="4485989" y="3420063"/>
                  <a:pt x="4465491" y="3433154"/>
                </a:cubicBezTo>
                <a:cubicBezTo>
                  <a:pt x="4396498" y="3432601"/>
                  <a:pt x="4338078" y="3453569"/>
                  <a:pt x="4262864" y="3464075"/>
                </a:cubicBezTo>
                <a:cubicBezTo>
                  <a:pt x="4180249" y="3483394"/>
                  <a:pt x="4225769" y="3479019"/>
                  <a:pt x="4175005" y="3493545"/>
                </a:cubicBezTo>
                <a:lnTo>
                  <a:pt x="4030100" y="3514212"/>
                </a:lnTo>
                <a:lnTo>
                  <a:pt x="3926631" y="3525304"/>
                </a:lnTo>
                <a:lnTo>
                  <a:pt x="3897306" y="3547095"/>
                </a:lnTo>
                <a:lnTo>
                  <a:pt x="3896886" y="3547500"/>
                </a:lnTo>
                <a:lnTo>
                  <a:pt x="3834004" y="3550510"/>
                </a:lnTo>
                <a:cubicBezTo>
                  <a:pt x="3800562" y="3554957"/>
                  <a:pt x="3734185" y="3568533"/>
                  <a:pt x="3696227" y="3574175"/>
                </a:cubicBezTo>
                <a:cubicBezTo>
                  <a:pt x="3661780" y="3570074"/>
                  <a:pt x="3640587" y="3551815"/>
                  <a:pt x="3652821" y="3580368"/>
                </a:cubicBezTo>
                <a:cubicBezTo>
                  <a:pt x="3641506" y="3579831"/>
                  <a:pt x="3634593" y="3582151"/>
                  <a:pt x="3629691" y="3585866"/>
                </a:cubicBezTo>
                <a:lnTo>
                  <a:pt x="3595018" y="3571623"/>
                </a:lnTo>
                <a:lnTo>
                  <a:pt x="3551656" y="3577800"/>
                </a:lnTo>
                <a:lnTo>
                  <a:pt x="3541558" y="3579797"/>
                </a:lnTo>
                <a:lnTo>
                  <a:pt x="3465708" y="3565931"/>
                </a:lnTo>
                <a:lnTo>
                  <a:pt x="3458313" y="3560366"/>
                </a:lnTo>
                <a:cubicBezTo>
                  <a:pt x="3450380" y="3556940"/>
                  <a:pt x="3439090" y="3555355"/>
                  <a:pt x="3420278" y="3557947"/>
                </a:cubicBezTo>
                <a:lnTo>
                  <a:pt x="3415952" y="3559424"/>
                </a:lnTo>
                <a:lnTo>
                  <a:pt x="3384432" y="3550905"/>
                </a:lnTo>
                <a:cubicBezTo>
                  <a:pt x="3374259" y="3547029"/>
                  <a:pt x="3265415" y="3542149"/>
                  <a:pt x="3258039" y="3535884"/>
                </a:cubicBezTo>
                <a:cubicBezTo>
                  <a:pt x="3138852" y="3551394"/>
                  <a:pt x="3130647" y="3523871"/>
                  <a:pt x="3015008" y="3528000"/>
                </a:cubicBezTo>
                <a:cubicBezTo>
                  <a:pt x="2914857" y="3486061"/>
                  <a:pt x="2851687" y="3511605"/>
                  <a:pt x="2761910" y="3505496"/>
                </a:cubicBezTo>
                <a:cubicBezTo>
                  <a:pt x="2676401" y="3501198"/>
                  <a:pt x="2636809" y="3514769"/>
                  <a:pt x="2521923" y="3514208"/>
                </a:cubicBezTo>
                <a:cubicBezTo>
                  <a:pt x="2400197" y="3505062"/>
                  <a:pt x="2222818" y="3509922"/>
                  <a:pt x="2085894" y="3490122"/>
                </a:cubicBezTo>
                <a:cubicBezTo>
                  <a:pt x="1978312" y="3483748"/>
                  <a:pt x="1977940" y="3488460"/>
                  <a:pt x="1936305" y="3487966"/>
                </a:cubicBezTo>
                <a:cubicBezTo>
                  <a:pt x="1922459" y="3490683"/>
                  <a:pt x="1849334" y="3482739"/>
                  <a:pt x="1836080" y="3487150"/>
                </a:cubicBezTo>
                <a:lnTo>
                  <a:pt x="1829133" y="3489437"/>
                </a:lnTo>
                <a:lnTo>
                  <a:pt x="1801140" y="3490787"/>
                </a:lnTo>
                <a:lnTo>
                  <a:pt x="1793476" y="3500921"/>
                </a:lnTo>
                <a:lnTo>
                  <a:pt x="1699923" y="3509706"/>
                </a:lnTo>
                <a:cubicBezTo>
                  <a:pt x="1637728" y="3485036"/>
                  <a:pt x="1584624" y="3514467"/>
                  <a:pt x="1474760" y="3513685"/>
                </a:cubicBezTo>
                <a:cubicBezTo>
                  <a:pt x="1445646" y="3505164"/>
                  <a:pt x="1329781" y="3484421"/>
                  <a:pt x="1308130" y="3496703"/>
                </a:cubicBezTo>
                <a:cubicBezTo>
                  <a:pt x="1287409" y="3498430"/>
                  <a:pt x="1265391" y="3492347"/>
                  <a:pt x="1252381" y="3506093"/>
                </a:cubicBezTo>
                <a:cubicBezTo>
                  <a:pt x="1232588" y="3522393"/>
                  <a:pt x="1170020" y="3491785"/>
                  <a:pt x="1174550" y="3512642"/>
                </a:cubicBezTo>
                <a:cubicBezTo>
                  <a:pt x="1119896" y="3512841"/>
                  <a:pt x="1000484" y="3507431"/>
                  <a:pt x="924455" y="3507283"/>
                </a:cubicBezTo>
                <a:cubicBezTo>
                  <a:pt x="887180" y="3483915"/>
                  <a:pt x="777361" y="3516071"/>
                  <a:pt x="718373" y="3511753"/>
                </a:cubicBezTo>
                <a:cubicBezTo>
                  <a:pt x="666588" y="3513355"/>
                  <a:pt x="661645" y="3525551"/>
                  <a:pt x="600444" y="3520899"/>
                </a:cubicBezTo>
                <a:cubicBezTo>
                  <a:pt x="491334" y="3516943"/>
                  <a:pt x="451794" y="3507522"/>
                  <a:pt x="351173" y="3495843"/>
                </a:cubicBezTo>
                <a:cubicBezTo>
                  <a:pt x="237121" y="3487112"/>
                  <a:pt x="235857" y="3499212"/>
                  <a:pt x="108372" y="3484386"/>
                </a:cubicBezTo>
                <a:cubicBezTo>
                  <a:pt x="86318" y="3481054"/>
                  <a:pt x="40657" y="3480329"/>
                  <a:pt x="6467" y="3476532"/>
                </a:cubicBezTo>
                <a:lnTo>
                  <a:pt x="0" y="3475412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48F779DE-4744-42D6-9C74-33EC944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1727" y="2190741"/>
            <a:ext cx="1348547" cy="40780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cubicBezTo>
                  <a:pt x="781874" y="4129"/>
                  <a:pt x="1607589" y="24681"/>
                  <a:pt x="2170127" y="33245"/>
                </a:cubicBezTo>
                <a:cubicBezTo>
                  <a:pt x="2169852" y="63908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35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D56C6-0A2A-2934-9291-805A5B491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1207" y="2752316"/>
            <a:ext cx="8309586" cy="27568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000" dirty="0"/>
              <a:t>In the world of cybersecurity, what’s the best attitude to have when you hit a tricky question or a gnarly challenge, like a possum in the roof at 3am?</a:t>
            </a:r>
          </a:p>
          <a:p>
            <a:pPr marL="0" indent="0">
              <a:buNone/>
            </a:pPr>
            <a:endParaRPr lang="en-AU" sz="2000" dirty="0"/>
          </a:p>
          <a:p>
            <a:pPr marL="0" indent="0">
              <a:buNone/>
            </a:pPr>
            <a:r>
              <a:rPr lang="en-AU" sz="2000" b="1" dirty="0"/>
              <a:t>A)</a:t>
            </a:r>
            <a:r>
              <a:rPr lang="en-AU" sz="2000" dirty="0"/>
              <a:t> Panic and Google everything at once</a:t>
            </a:r>
            <a:br>
              <a:rPr lang="en-AU" sz="2000" dirty="0"/>
            </a:br>
            <a:r>
              <a:rPr lang="en-AU" sz="2000" b="1" dirty="0"/>
              <a:t>B)</a:t>
            </a:r>
            <a:r>
              <a:rPr lang="en-AU" sz="2000" dirty="0"/>
              <a:t> Pretend you’re the next Steve Irwin of cyber</a:t>
            </a:r>
            <a:br>
              <a:rPr lang="en-AU" sz="2000" dirty="0"/>
            </a:br>
            <a:r>
              <a:rPr lang="en-AU" sz="2000" b="1" dirty="0"/>
              <a:t>C)</a:t>
            </a:r>
            <a:r>
              <a:rPr lang="en-AU" sz="2000" dirty="0"/>
              <a:t> Ask for help, because it’s okay not to know everything</a:t>
            </a:r>
            <a:br>
              <a:rPr lang="en-AU" sz="2000" dirty="0"/>
            </a:br>
            <a:r>
              <a:rPr lang="en-AU" sz="2000" b="1" dirty="0"/>
              <a:t>D)</a:t>
            </a:r>
            <a:r>
              <a:rPr lang="en-AU" sz="2000" dirty="0"/>
              <a:t> Chuck a sickie and hope the problem goes away</a:t>
            </a:r>
          </a:p>
          <a:p>
            <a:pPr marL="0" indent="0">
              <a:buNone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6189250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10D911-256E-C640-85A2-91678FCC0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It’s okay not to know everything</a:t>
            </a:r>
          </a:p>
        </p:txBody>
      </p:sp>
      <p:pic>
        <p:nvPicPr>
          <p:cNvPr id="5" name="Content Placeholder 4" descr="A person in a basketball jersey&#10;&#10;AI-generated content may be incorrect.">
            <a:extLst>
              <a:ext uri="{FF2B5EF4-FFF2-40B4-BE49-F238E27FC236}">
                <a16:creationId xmlns:a16="http://schemas.microsoft.com/office/drawing/2014/main" id="{9BB20AA1-FD8C-9595-204F-958BCF906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14801" y="578738"/>
            <a:ext cx="5670549" cy="567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120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532AC-90A6-E4B7-7ED7-E8F40A386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552" y="557189"/>
            <a:ext cx="6167246" cy="557189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In Cybersecurity (and Life):</a:t>
            </a:r>
          </a:p>
          <a:p>
            <a:r>
              <a:rPr lang="en-US" sz="2000" dirty="0"/>
              <a:t>The landscape is </a:t>
            </a:r>
            <a:r>
              <a:rPr lang="en-US" sz="2000" b="1" dirty="0"/>
              <a:t>constantly changing</a:t>
            </a:r>
            <a:endParaRPr lang="en-US" sz="2000" dirty="0"/>
          </a:p>
          <a:p>
            <a:r>
              <a:rPr lang="en-US" sz="2000" dirty="0"/>
              <a:t>No one can know </a:t>
            </a:r>
            <a:r>
              <a:rPr lang="en-US" sz="2000" b="1" dirty="0"/>
              <a:t>every tool, technique, or threat</a:t>
            </a:r>
            <a:endParaRPr lang="en-US" sz="2000" dirty="0"/>
          </a:p>
          <a:p>
            <a:r>
              <a:rPr lang="en-US" sz="2000" dirty="0"/>
              <a:t>Collaboration often beats individual expertise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What Matters More:</a:t>
            </a:r>
          </a:p>
          <a:p>
            <a:r>
              <a:rPr lang="en-US" sz="2000" dirty="0"/>
              <a:t>Willingness to </a:t>
            </a:r>
            <a:r>
              <a:rPr lang="en-US" sz="2000" b="1" dirty="0"/>
              <a:t>ask questions</a:t>
            </a:r>
            <a:endParaRPr lang="en-US" sz="2000" dirty="0"/>
          </a:p>
          <a:p>
            <a:r>
              <a:rPr lang="en-US" sz="2000" dirty="0"/>
              <a:t>Openness to </a:t>
            </a:r>
            <a:r>
              <a:rPr lang="en-US" sz="2000" b="1" dirty="0"/>
              <a:t>keep learning</a:t>
            </a:r>
            <a:endParaRPr lang="en-US" sz="2000" dirty="0"/>
          </a:p>
          <a:p>
            <a:r>
              <a:rPr lang="en-US" sz="2000" dirty="0"/>
              <a:t>Courage to </a:t>
            </a:r>
            <a:r>
              <a:rPr lang="en-US" sz="2000" b="1" dirty="0"/>
              <a:t>fail fast and grow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Curiosity and humility will take you further than certainty ever could.</a:t>
            </a:r>
            <a:endParaRPr lang="en-US" sz="2000" dirty="0"/>
          </a:p>
        </p:txBody>
      </p:sp>
      <p:sp>
        <p:nvSpPr>
          <p:cNvPr id="5" name="Freeform: Shape 11">
            <a:extLst>
              <a:ext uri="{FF2B5EF4-FFF2-40B4-BE49-F238E27FC236}">
                <a16:creationId xmlns:a16="http://schemas.microsoft.com/office/drawing/2014/main" id="{FC942B88-1090-4664-AB7D-CC07D2C19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7353" y="1924008"/>
            <a:ext cx="4214146" cy="3046357"/>
          </a:xfrm>
          <a:custGeom>
            <a:avLst/>
            <a:gdLst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4055448 w 9662615"/>
              <a:gd name="connsiteY72" fmla="*/ 1528913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86537 w 9662615"/>
              <a:gd name="connsiteY72" fmla="*/ 1523612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78036 w 9662615"/>
              <a:gd name="connsiteY92" fmla="*/ 1520645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89320 w 9662615"/>
              <a:gd name="connsiteY68" fmla="*/ 1534660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921303 w 9662615"/>
              <a:gd name="connsiteY56" fmla="*/ 1575379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082104 w 9662615"/>
              <a:gd name="connsiteY49" fmla="*/ 1547781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26564 w 9662615"/>
              <a:gd name="connsiteY53" fmla="*/ 1545376 h 1598136"/>
              <a:gd name="connsiteX54" fmla="*/ 4969433 w 9662615"/>
              <a:gd name="connsiteY54" fmla="*/ 1540263 h 1598136"/>
              <a:gd name="connsiteX55" fmla="*/ 4921303 w 9662615"/>
              <a:gd name="connsiteY55" fmla="*/ 1575379 h 1598136"/>
              <a:gd name="connsiteX56" fmla="*/ 4863775 w 9662615"/>
              <a:gd name="connsiteY56" fmla="*/ 1562633 h 1598136"/>
              <a:gd name="connsiteX57" fmla="*/ 4847242 w 9662615"/>
              <a:gd name="connsiteY57" fmla="*/ 1565435 h 1598136"/>
              <a:gd name="connsiteX58" fmla="*/ 4856839 w 9662615"/>
              <a:gd name="connsiteY58" fmla="*/ 1598136 h 1598136"/>
              <a:gd name="connsiteX59" fmla="*/ 4791466 w 9662615"/>
              <a:gd name="connsiteY59" fmla="*/ 1561324 h 1598136"/>
              <a:gd name="connsiteX60" fmla="*/ 4784247 w 9662615"/>
              <a:gd name="connsiteY60" fmla="*/ 1562342 h 1598136"/>
              <a:gd name="connsiteX61" fmla="*/ 4748477 w 9662615"/>
              <a:gd name="connsiteY61" fmla="*/ 1556925 h 1598136"/>
              <a:gd name="connsiteX62" fmla="*/ 4730033 w 9662615"/>
              <a:gd name="connsiteY62" fmla="*/ 1555274 h 1598136"/>
              <a:gd name="connsiteX63" fmla="*/ 4724747 w 9662615"/>
              <a:gd name="connsiteY63" fmla="*/ 1552439 h 1598136"/>
              <a:gd name="connsiteX64" fmla="*/ 4697562 w 9662615"/>
              <a:gd name="connsiteY64" fmla="*/ 1551206 h 1598136"/>
              <a:gd name="connsiteX65" fmla="*/ 4662664 w 9662615"/>
              <a:gd name="connsiteY65" fmla="*/ 1573162 h 1598136"/>
              <a:gd name="connsiteX66" fmla="*/ 4603028 w 9662615"/>
              <a:gd name="connsiteY66" fmla="*/ 1568821 h 1598136"/>
              <a:gd name="connsiteX67" fmla="*/ 4541612 w 9662615"/>
              <a:gd name="connsiteY67" fmla="*/ 1545262 h 1598136"/>
              <a:gd name="connsiteX68" fmla="*/ 4422155 w 9662615"/>
              <a:gd name="connsiteY68" fmla="*/ 1542059 h 1598136"/>
              <a:gd name="connsiteX69" fmla="*/ 4221826 w 9662615"/>
              <a:gd name="connsiteY69" fmla="*/ 1508923 h 1598136"/>
              <a:gd name="connsiteX70" fmla="*/ 4096601 w 9662615"/>
              <a:gd name="connsiteY70" fmla="*/ 1521563 h 1598136"/>
              <a:gd name="connsiteX71" fmla="*/ 3970635 w 9662615"/>
              <a:gd name="connsiteY71" fmla="*/ 1544815 h 1598136"/>
              <a:gd name="connsiteX72" fmla="*/ 3833906 w 9662615"/>
              <a:gd name="connsiteY72" fmla="*/ 1516637 h 1598136"/>
              <a:gd name="connsiteX73" fmla="*/ 3696258 w 9662615"/>
              <a:gd name="connsiteY73" fmla="*/ 1537563 h 1598136"/>
              <a:gd name="connsiteX74" fmla="*/ 3594070 w 9662615"/>
              <a:gd name="connsiteY74" fmla="*/ 1509422 h 1598136"/>
              <a:gd name="connsiteX75" fmla="*/ 3565233 w 9662615"/>
              <a:gd name="connsiteY75" fmla="*/ 1515122 h 1598136"/>
              <a:gd name="connsiteX76" fmla="*/ 3560267 w 9662615"/>
              <a:gd name="connsiteY76" fmla="*/ 1516288 h 1598136"/>
              <a:gd name="connsiteX77" fmla="*/ 3540258 w 9662615"/>
              <a:gd name="connsiteY77" fmla="*/ 1516976 h 1598136"/>
              <a:gd name="connsiteX78" fmla="*/ 3534780 w 9662615"/>
              <a:gd name="connsiteY78" fmla="*/ 1522141 h 1598136"/>
              <a:gd name="connsiteX79" fmla="*/ 3504783 w 9662615"/>
              <a:gd name="connsiteY79" fmla="*/ 1526739 h 1598136"/>
              <a:gd name="connsiteX80" fmla="*/ 3430805 w 9662615"/>
              <a:gd name="connsiteY80" fmla="*/ 1542521 h 1598136"/>
              <a:gd name="connsiteX81" fmla="*/ 3292707 w 9662615"/>
              <a:gd name="connsiteY81" fmla="*/ 1520490 h 1598136"/>
              <a:gd name="connsiteX82" fmla="*/ 3187872 w 9662615"/>
              <a:gd name="connsiteY82" fmla="*/ 1519991 h 1598136"/>
              <a:gd name="connsiteX83" fmla="*/ 3148026 w 9662615"/>
              <a:gd name="connsiteY83" fmla="*/ 1524777 h 1598136"/>
              <a:gd name="connsiteX84" fmla="*/ 3092394 w 9662615"/>
              <a:gd name="connsiteY84" fmla="*/ 1528115 h 1598136"/>
              <a:gd name="connsiteX85" fmla="*/ 2994200 w 9662615"/>
              <a:gd name="connsiteY85" fmla="*/ 1537857 h 1598136"/>
              <a:gd name="connsiteX86" fmla="*/ 2862301 w 9662615"/>
              <a:gd name="connsiteY86" fmla="*/ 1544250 h 1598136"/>
              <a:gd name="connsiteX87" fmla="*/ 2766335 w 9662615"/>
              <a:gd name="connsiteY87" fmla="*/ 1527662 h 1598136"/>
              <a:gd name="connsiteX88" fmla="*/ 2757836 w 9662615"/>
              <a:gd name="connsiteY88" fmla="*/ 1531371 h 1598136"/>
              <a:gd name="connsiteX89" fmla="*/ 2691555 w 9662615"/>
              <a:gd name="connsiteY89" fmla="*/ 1530283 h 1598136"/>
              <a:gd name="connsiteX90" fmla="*/ 2491676 w 9662615"/>
              <a:gd name="connsiteY90" fmla="*/ 1500859 h 1598136"/>
              <a:gd name="connsiteX91" fmla="*/ 2378036 w 9662615"/>
              <a:gd name="connsiteY91" fmla="*/ 1520645 h 1598136"/>
              <a:gd name="connsiteX92" fmla="*/ 2284269 w 9662615"/>
              <a:gd name="connsiteY92" fmla="*/ 1503068 h 1598136"/>
              <a:gd name="connsiteX93" fmla="*/ 2207104 w 9662615"/>
              <a:gd name="connsiteY93" fmla="*/ 1508888 h 1598136"/>
              <a:gd name="connsiteX94" fmla="*/ 2149226 w 9662615"/>
              <a:gd name="connsiteY94" fmla="*/ 1523409 h 1598136"/>
              <a:gd name="connsiteX95" fmla="*/ 2084783 w 9662615"/>
              <a:gd name="connsiteY95" fmla="*/ 1524245 h 1598136"/>
              <a:gd name="connsiteX96" fmla="*/ 2070075 w 9662615"/>
              <a:gd name="connsiteY96" fmla="*/ 1511285 h 1598136"/>
              <a:gd name="connsiteX97" fmla="*/ 2001057 w 9662615"/>
              <a:gd name="connsiteY97" fmla="*/ 1516449 h 1598136"/>
              <a:gd name="connsiteX98" fmla="*/ 1896330 w 9662615"/>
              <a:gd name="connsiteY98" fmla="*/ 1525725 h 1598136"/>
              <a:gd name="connsiteX99" fmla="*/ 1835994 w 9662615"/>
              <a:gd name="connsiteY99" fmla="*/ 1527678 h 1598136"/>
              <a:gd name="connsiteX100" fmla="*/ 1671119 w 9662615"/>
              <a:gd name="connsiteY100" fmla="*/ 1536701 h 1598136"/>
              <a:gd name="connsiteX101" fmla="*/ 1601337 w 9662615"/>
              <a:gd name="connsiteY101" fmla="*/ 1548552 h 1598136"/>
              <a:gd name="connsiteX102" fmla="*/ 1407755 w 9662615"/>
              <a:gd name="connsiteY102" fmla="*/ 1571444 h 1598136"/>
              <a:gd name="connsiteX103" fmla="*/ 1271994 w 9662615"/>
              <a:gd name="connsiteY103" fmla="*/ 1579471 h 1598136"/>
              <a:gd name="connsiteX104" fmla="*/ 1249226 w 9662615"/>
              <a:gd name="connsiteY104" fmla="*/ 1583140 h 1598136"/>
              <a:gd name="connsiteX105" fmla="*/ 1217719 w 9662615"/>
              <a:gd name="connsiteY105" fmla="*/ 1580863 h 1598136"/>
              <a:gd name="connsiteX106" fmla="*/ 1091432 w 9662615"/>
              <a:gd name="connsiteY106" fmla="*/ 1571003 h 1598136"/>
              <a:gd name="connsiteX107" fmla="*/ 992039 w 9662615"/>
              <a:gd name="connsiteY107" fmla="*/ 1556662 h 1598136"/>
              <a:gd name="connsiteX108" fmla="*/ 868264 w 9662615"/>
              <a:gd name="connsiteY108" fmla="*/ 1566392 h 1598136"/>
              <a:gd name="connsiteX109" fmla="*/ 792765 w 9662615"/>
              <a:gd name="connsiteY109" fmla="*/ 1563102 h 1598136"/>
              <a:gd name="connsiteX110" fmla="*/ 669055 w 9662615"/>
              <a:gd name="connsiteY110" fmla="*/ 1543638 h 1598136"/>
              <a:gd name="connsiteX111" fmla="*/ 506152 w 9662615"/>
              <a:gd name="connsiteY111" fmla="*/ 1549124 h 1598136"/>
              <a:gd name="connsiteX112" fmla="*/ 472797 w 9662615"/>
              <a:gd name="connsiteY112" fmla="*/ 1568904 h 1598136"/>
              <a:gd name="connsiteX113" fmla="*/ 427864 w 9662615"/>
              <a:gd name="connsiteY113" fmla="*/ 1580848 h 1598136"/>
              <a:gd name="connsiteX114" fmla="*/ 408381 w 9662615"/>
              <a:gd name="connsiteY114" fmla="*/ 1552940 h 1598136"/>
              <a:gd name="connsiteX115" fmla="*/ 267163 w 9662615"/>
              <a:gd name="connsiteY115" fmla="*/ 1531913 h 1598136"/>
              <a:gd name="connsiteX116" fmla="*/ 196644 w 9662615"/>
              <a:gd name="connsiteY116" fmla="*/ 1524565 h 1598136"/>
              <a:gd name="connsiteX117" fmla="*/ 86819 w 9662615"/>
              <a:gd name="connsiteY117" fmla="*/ 1519517 h 1598136"/>
              <a:gd name="connsiteX118" fmla="*/ 53369 w 9662615"/>
              <a:gd name="connsiteY118" fmla="*/ 1516853 h 1598136"/>
              <a:gd name="connsiteX119" fmla="*/ 2359 w 9662615"/>
              <a:gd name="connsiteY119" fmla="*/ 1515247 h 1598136"/>
              <a:gd name="connsiteX120" fmla="*/ 0 w 9662615"/>
              <a:gd name="connsiteY120" fmla="*/ 1514932 h 1598136"/>
              <a:gd name="connsiteX121" fmla="*/ 0 w 9662615"/>
              <a:gd name="connsiteY121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40263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50865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724747 w 9662615"/>
              <a:gd name="connsiteY62" fmla="*/ 1552439 h 1592835"/>
              <a:gd name="connsiteX63" fmla="*/ 4697562 w 9662615"/>
              <a:gd name="connsiteY63" fmla="*/ 1551206 h 1592835"/>
              <a:gd name="connsiteX64" fmla="*/ 4662664 w 9662615"/>
              <a:gd name="connsiteY64" fmla="*/ 1573162 h 1592835"/>
              <a:gd name="connsiteX65" fmla="*/ 4603028 w 9662615"/>
              <a:gd name="connsiteY65" fmla="*/ 1568821 h 1592835"/>
              <a:gd name="connsiteX66" fmla="*/ 4541612 w 9662615"/>
              <a:gd name="connsiteY66" fmla="*/ 1545262 h 1592835"/>
              <a:gd name="connsiteX67" fmla="*/ 4422155 w 9662615"/>
              <a:gd name="connsiteY67" fmla="*/ 1542059 h 1592835"/>
              <a:gd name="connsiteX68" fmla="*/ 4221826 w 9662615"/>
              <a:gd name="connsiteY68" fmla="*/ 1508923 h 1592835"/>
              <a:gd name="connsiteX69" fmla="*/ 4096601 w 9662615"/>
              <a:gd name="connsiteY69" fmla="*/ 1521563 h 1592835"/>
              <a:gd name="connsiteX70" fmla="*/ 3970635 w 9662615"/>
              <a:gd name="connsiteY70" fmla="*/ 1544815 h 1592835"/>
              <a:gd name="connsiteX71" fmla="*/ 3833906 w 9662615"/>
              <a:gd name="connsiteY71" fmla="*/ 1516637 h 1592835"/>
              <a:gd name="connsiteX72" fmla="*/ 3696258 w 9662615"/>
              <a:gd name="connsiteY72" fmla="*/ 1537563 h 1592835"/>
              <a:gd name="connsiteX73" fmla="*/ 3594070 w 9662615"/>
              <a:gd name="connsiteY73" fmla="*/ 1509422 h 1592835"/>
              <a:gd name="connsiteX74" fmla="*/ 3565233 w 9662615"/>
              <a:gd name="connsiteY74" fmla="*/ 1515122 h 1592835"/>
              <a:gd name="connsiteX75" fmla="*/ 3560267 w 9662615"/>
              <a:gd name="connsiteY75" fmla="*/ 1516288 h 1592835"/>
              <a:gd name="connsiteX76" fmla="*/ 3540258 w 9662615"/>
              <a:gd name="connsiteY76" fmla="*/ 1516976 h 1592835"/>
              <a:gd name="connsiteX77" fmla="*/ 3534780 w 9662615"/>
              <a:gd name="connsiteY77" fmla="*/ 1522141 h 1592835"/>
              <a:gd name="connsiteX78" fmla="*/ 3504783 w 9662615"/>
              <a:gd name="connsiteY78" fmla="*/ 1526739 h 1592835"/>
              <a:gd name="connsiteX79" fmla="*/ 3430805 w 9662615"/>
              <a:gd name="connsiteY79" fmla="*/ 1542521 h 1592835"/>
              <a:gd name="connsiteX80" fmla="*/ 3292707 w 9662615"/>
              <a:gd name="connsiteY80" fmla="*/ 1520490 h 1592835"/>
              <a:gd name="connsiteX81" fmla="*/ 3187872 w 9662615"/>
              <a:gd name="connsiteY81" fmla="*/ 1519991 h 1592835"/>
              <a:gd name="connsiteX82" fmla="*/ 3148026 w 9662615"/>
              <a:gd name="connsiteY82" fmla="*/ 1524777 h 1592835"/>
              <a:gd name="connsiteX83" fmla="*/ 3092394 w 9662615"/>
              <a:gd name="connsiteY83" fmla="*/ 1528115 h 1592835"/>
              <a:gd name="connsiteX84" fmla="*/ 2994200 w 9662615"/>
              <a:gd name="connsiteY84" fmla="*/ 1537857 h 1592835"/>
              <a:gd name="connsiteX85" fmla="*/ 2862301 w 9662615"/>
              <a:gd name="connsiteY85" fmla="*/ 1544250 h 1592835"/>
              <a:gd name="connsiteX86" fmla="*/ 2766335 w 9662615"/>
              <a:gd name="connsiteY86" fmla="*/ 1527662 h 1592835"/>
              <a:gd name="connsiteX87" fmla="*/ 2757836 w 9662615"/>
              <a:gd name="connsiteY87" fmla="*/ 1531371 h 1592835"/>
              <a:gd name="connsiteX88" fmla="*/ 2691555 w 9662615"/>
              <a:gd name="connsiteY88" fmla="*/ 1530283 h 1592835"/>
              <a:gd name="connsiteX89" fmla="*/ 2491676 w 9662615"/>
              <a:gd name="connsiteY89" fmla="*/ 1500859 h 1592835"/>
              <a:gd name="connsiteX90" fmla="*/ 2378036 w 9662615"/>
              <a:gd name="connsiteY90" fmla="*/ 1520645 h 1592835"/>
              <a:gd name="connsiteX91" fmla="*/ 2284269 w 9662615"/>
              <a:gd name="connsiteY91" fmla="*/ 1503068 h 1592835"/>
              <a:gd name="connsiteX92" fmla="*/ 2207104 w 9662615"/>
              <a:gd name="connsiteY92" fmla="*/ 1508888 h 1592835"/>
              <a:gd name="connsiteX93" fmla="*/ 2149226 w 9662615"/>
              <a:gd name="connsiteY93" fmla="*/ 1523409 h 1592835"/>
              <a:gd name="connsiteX94" fmla="*/ 2084783 w 9662615"/>
              <a:gd name="connsiteY94" fmla="*/ 1524245 h 1592835"/>
              <a:gd name="connsiteX95" fmla="*/ 2070075 w 9662615"/>
              <a:gd name="connsiteY95" fmla="*/ 1511285 h 1592835"/>
              <a:gd name="connsiteX96" fmla="*/ 2001057 w 9662615"/>
              <a:gd name="connsiteY96" fmla="*/ 1516449 h 1592835"/>
              <a:gd name="connsiteX97" fmla="*/ 1896330 w 9662615"/>
              <a:gd name="connsiteY97" fmla="*/ 1525725 h 1592835"/>
              <a:gd name="connsiteX98" fmla="*/ 1835994 w 9662615"/>
              <a:gd name="connsiteY98" fmla="*/ 1527678 h 1592835"/>
              <a:gd name="connsiteX99" fmla="*/ 1671119 w 9662615"/>
              <a:gd name="connsiteY99" fmla="*/ 1536701 h 1592835"/>
              <a:gd name="connsiteX100" fmla="*/ 1601337 w 9662615"/>
              <a:gd name="connsiteY100" fmla="*/ 1548552 h 1592835"/>
              <a:gd name="connsiteX101" fmla="*/ 1407755 w 9662615"/>
              <a:gd name="connsiteY101" fmla="*/ 1571444 h 1592835"/>
              <a:gd name="connsiteX102" fmla="*/ 1271994 w 9662615"/>
              <a:gd name="connsiteY102" fmla="*/ 1579471 h 1592835"/>
              <a:gd name="connsiteX103" fmla="*/ 1249226 w 9662615"/>
              <a:gd name="connsiteY103" fmla="*/ 1583140 h 1592835"/>
              <a:gd name="connsiteX104" fmla="*/ 1217719 w 9662615"/>
              <a:gd name="connsiteY104" fmla="*/ 1580863 h 1592835"/>
              <a:gd name="connsiteX105" fmla="*/ 1091432 w 9662615"/>
              <a:gd name="connsiteY105" fmla="*/ 1571003 h 1592835"/>
              <a:gd name="connsiteX106" fmla="*/ 992039 w 9662615"/>
              <a:gd name="connsiteY106" fmla="*/ 1556662 h 1592835"/>
              <a:gd name="connsiteX107" fmla="*/ 868264 w 9662615"/>
              <a:gd name="connsiteY107" fmla="*/ 1566392 h 1592835"/>
              <a:gd name="connsiteX108" fmla="*/ 792765 w 9662615"/>
              <a:gd name="connsiteY108" fmla="*/ 1563102 h 1592835"/>
              <a:gd name="connsiteX109" fmla="*/ 669055 w 9662615"/>
              <a:gd name="connsiteY109" fmla="*/ 1543638 h 1592835"/>
              <a:gd name="connsiteX110" fmla="*/ 506152 w 9662615"/>
              <a:gd name="connsiteY110" fmla="*/ 1549124 h 1592835"/>
              <a:gd name="connsiteX111" fmla="*/ 472797 w 9662615"/>
              <a:gd name="connsiteY111" fmla="*/ 1568904 h 1592835"/>
              <a:gd name="connsiteX112" fmla="*/ 427864 w 9662615"/>
              <a:gd name="connsiteY112" fmla="*/ 1580848 h 1592835"/>
              <a:gd name="connsiteX113" fmla="*/ 408381 w 9662615"/>
              <a:gd name="connsiteY113" fmla="*/ 1552940 h 1592835"/>
              <a:gd name="connsiteX114" fmla="*/ 267163 w 9662615"/>
              <a:gd name="connsiteY114" fmla="*/ 1531913 h 1592835"/>
              <a:gd name="connsiteX115" fmla="*/ 196644 w 9662615"/>
              <a:gd name="connsiteY115" fmla="*/ 1524565 h 1592835"/>
              <a:gd name="connsiteX116" fmla="*/ 86819 w 9662615"/>
              <a:gd name="connsiteY116" fmla="*/ 1519517 h 1592835"/>
              <a:gd name="connsiteX117" fmla="*/ 53369 w 9662615"/>
              <a:gd name="connsiteY117" fmla="*/ 1516853 h 1592835"/>
              <a:gd name="connsiteX118" fmla="*/ 2359 w 9662615"/>
              <a:gd name="connsiteY118" fmla="*/ 1515247 h 1592835"/>
              <a:gd name="connsiteX119" fmla="*/ 0 w 9662615"/>
              <a:gd name="connsiteY119" fmla="*/ 1514932 h 1592835"/>
              <a:gd name="connsiteX120" fmla="*/ 0 w 9662615"/>
              <a:gd name="connsiteY120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697562 w 9662615"/>
              <a:gd name="connsiteY62" fmla="*/ 1551206 h 1592835"/>
              <a:gd name="connsiteX63" fmla="*/ 4662664 w 9662615"/>
              <a:gd name="connsiteY63" fmla="*/ 1573162 h 1592835"/>
              <a:gd name="connsiteX64" fmla="*/ 4603028 w 9662615"/>
              <a:gd name="connsiteY64" fmla="*/ 1568821 h 1592835"/>
              <a:gd name="connsiteX65" fmla="*/ 4541612 w 9662615"/>
              <a:gd name="connsiteY65" fmla="*/ 1545262 h 1592835"/>
              <a:gd name="connsiteX66" fmla="*/ 4422155 w 9662615"/>
              <a:gd name="connsiteY66" fmla="*/ 1542059 h 1592835"/>
              <a:gd name="connsiteX67" fmla="*/ 4221826 w 9662615"/>
              <a:gd name="connsiteY67" fmla="*/ 1508923 h 1592835"/>
              <a:gd name="connsiteX68" fmla="*/ 4096601 w 9662615"/>
              <a:gd name="connsiteY68" fmla="*/ 1521563 h 1592835"/>
              <a:gd name="connsiteX69" fmla="*/ 3970635 w 9662615"/>
              <a:gd name="connsiteY69" fmla="*/ 1544815 h 1592835"/>
              <a:gd name="connsiteX70" fmla="*/ 3833906 w 9662615"/>
              <a:gd name="connsiteY70" fmla="*/ 1516637 h 1592835"/>
              <a:gd name="connsiteX71" fmla="*/ 3696258 w 9662615"/>
              <a:gd name="connsiteY71" fmla="*/ 1537563 h 1592835"/>
              <a:gd name="connsiteX72" fmla="*/ 3594070 w 9662615"/>
              <a:gd name="connsiteY72" fmla="*/ 1509422 h 1592835"/>
              <a:gd name="connsiteX73" fmla="*/ 3565233 w 9662615"/>
              <a:gd name="connsiteY73" fmla="*/ 1515122 h 1592835"/>
              <a:gd name="connsiteX74" fmla="*/ 3560267 w 9662615"/>
              <a:gd name="connsiteY74" fmla="*/ 1516288 h 1592835"/>
              <a:gd name="connsiteX75" fmla="*/ 3540258 w 9662615"/>
              <a:gd name="connsiteY75" fmla="*/ 1516976 h 1592835"/>
              <a:gd name="connsiteX76" fmla="*/ 3534780 w 9662615"/>
              <a:gd name="connsiteY76" fmla="*/ 1522141 h 1592835"/>
              <a:gd name="connsiteX77" fmla="*/ 3504783 w 9662615"/>
              <a:gd name="connsiteY77" fmla="*/ 1526739 h 1592835"/>
              <a:gd name="connsiteX78" fmla="*/ 3430805 w 9662615"/>
              <a:gd name="connsiteY78" fmla="*/ 1542521 h 1592835"/>
              <a:gd name="connsiteX79" fmla="*/ 3292707 w 9662615"/>
              <a:gd name="connsiteY79" fmla="*/ 1520490 h 1592835"/>
              <a:gd name="connsiteX80" fmla="*/ 3187872 w 9662615"/>
              <a:gd name="connsiteY80" fmla="*/ 1519991 h 1592835"/>
              <a:gd name="connsiteX81" fmla="*/ 3148026 w 9662615"/>
              <a:gd name="connsiteY81" fmla="*/ 1524777 h 1592835"/>
              <a:gd name="connsiteX82" fmla="*/ 3092394 w 9662615"/>
              <a:gd name="connsiteY82" fmla="*/ 1528115 h 1592835"/>
              <a:gd name="connsiteX83" fmla="*/ 2994200 w 9662615"/>
              <a:gd name="connsiteY83" fmla="*/ 1537857 h 1592835"/>
              <a:gd name="connsiteX84" fmla="*/ 2862301 w 9662615"/>
              <a:gd name="connsiteY84" fmla="*/ 1544250 h 1592835"/>
              <a:gd name="connsiteX85" fmla="*/ 2766335 w 9662615"/>
              <a:gd name="connsiteY85" fmla="*/ 1527662 h 1592835"/>
              <a:gd name="connsiteX86" fmla="*/ 2757836 w 9662615"/>
              <a:gd name="connsiteY86" fmla="*/ 1531371 h 1592835"/>
              <a:gd name="connsiteX87" fmla="*/ 2691555 w 9662615"/>
              <a:gd name="connsiteY87" fmla="*/ 1530283 h 1592835"/>
              <a:gd name="connsiteX88" fmla="*/ 2491676 w 9662615"/>
              <a:gd name="connsiteY88" fmla="*/ 1500859 h 1592835"/>
              <a:gd name="connsiteX89" fmla="*/ 2378036 w 9662615"/>
              <a:gd name="connsiteY89" fmla="*/ 1520645 h 1592835"/>
              <a:gd name="connsiteX90" fmla="*/ 2284269 w 9662615"/>
              <a:gd name="connsiteY90" fmla="*/ 1503068 h 1592835"/>
              <a:gd name="connsiteX91" fmla="*/ 2207104 w 9662615"/>
              <a:gd name="connsiteY91" fmla="*/ 1508888 h 1592835"/>
              <a:gd name="connsiteX92" fmla="*/ 2149226 w 9662615"/>
              <a:gd name="connsiteY92" fmla="*/ 1523409 h 1592835"/>
              <a:gd name="connsiteX93" fmla="*/ 2084783 w 9662615"/>
              <a:gd name="connsiteY93" fmla="*/ 1524245 h 1592835"/>
              <a:gd name="connsiteX94" fmla="*/ 2070075 w 9662615"/>
              <a:gd name="connsiteY94" fmla="*/ 1511285 h 1592835"/>
              <a:gd name="connsiteX95" fmla="*/ 2001057 w 9662615"/>
              <a:gd name="connsiteY95" fmla="*/ 1516449 h 1592835"/>
              <a:gd name="connsiteX96" fmla="*/ 1896330 w 9662615"/>
              <a:gd name="connsiteY96" fmla="*/ 1525725 h 1592835"/>
              <a:gd name="connsiteX97" fmla="*/ 1835994 w 9662615"/>
              <a:gd name="connsiteY97" fmla="*/ 1527678 h 1592835"/>
              <a:gd name="connsiteX98" fmla="*/ 1671119 w 9662615"/>
              <a:gd name="connsiteY98" fmla="*/ 1536701 h 1592835"/>
              <a:gd name="connsiteX99" fmla="*/ 1601337 w 9662615"/>
              <a:gd name="connsiteY99" fmla="*/ 1548552 h 1592835"/>
              <a:gd name="connsiteX100" fmla="*/ 1407755 w 9662615"/>
              <a:gd name="connsiteY100" fmla="*/ 1571444 h 1592835"/>
              <a:gd name="connsiteX101" fmla="*/ 1271994 w 9662615"/>
              <a:gd name="connsiteY101" fmla="*/ 1579471 h 1592835"/>
              <a:gd name="connsiteX102" fmla="*/ 1249226 w 9662615"/>
              <a:gd name="connsiteY102" fmla="*/ 1583140 h 1592835"/>
              <a:gd name="connsiteX103" fmla="*/ 1217719 w 9662615"/>
              <a:gd name="connsiteY103" fmla="*/ 1580863 h 1592835"/>
              <a:gd name="connsiteX104" fmla="*/ 1091432 w 9662615"/>
              <a:gd name="connsiteY104" fmla="*/ 1571003 h 1592835"/>
              <a:gd name="connsiteX105" fmla="*/ 992039 w 9662615"/>
              <a:gd name="connsiteY105" fmla="*/ 1556662 h 1592835"/>
              <a:gd name="connsiteX106" fmla="*/ 868264 w 9662615"/>
              <a:gd name="connsiteY106" fmla="*/ 1566392 h 1592835"/>
              <a:gd name="connsiteX107" fmla="*/ 792765 w 9662615"/>
              <a:gd name="connsiteY107" fmla="*/ 1563102 h 1592835"/>
              <a:gd name="connsiteX108" fmla="*/ 669055 w 9662615"/>
              <a:gd name="connsiteY108" fmla="*/ 1543638 h 1592835"/>
              <a:gd name="connsiteX109" fmla="*/ 506152 w 9662615"/>
              <a:gd name="connsiteY109" fmla="*/ 1549124 h 1592835"/>
              <a:gd name="connsiteX110" fmla="*/ 472797 w 9662615"/>
              <a:gd name="connsiteY110" fmla="*/ 1568904 h 1592835"/>
              <a:gd name="connsiteX111" fmla="*/ 427864 w 9662615"/>
              <a:gd name="connsiteY111" fmla="*/ 1580848 h 1592835"/>
              <a:gd name="connsiteX112" fmla="*/ 408381 w 9662615"/>
              <a:gd name="connsiteY112" fmla="*/ 1552940 h 1592835"/>
              <a:gd name="connsiteX113" fmla="*/ 267163 w 9662615"/>
              <a:gd name="connsiteY113" fmla="*/ 1531913 h 1592835"/>
              <a:gd name="connsiteX114" fmla="*/ 196644 w 9662615"/>
              <a:gd name="connsiteY114" fmla="*/ 1524565 h 1592835"/>
              <a:gd name="connsiteX115" fmla="*/ 86819 w 9662615"/>
              <a:gd name="connsiteY115" fmla="*/ 1519517 h 1592835"/>
              <a:gd name="connsiteX116" fmla="*/ 53369 w 9662615"/>
              <a:gd name="connsiteY116" fmla="*/ 1516853 h 1592835"/>
              <a:gd name="connsiteX117" fmla="*/ 2359 w 9662615"/>
              <a:gd name="connsiteY117" fmla="*/ 1515247 h 1592835"/>
              <a:gd name="connsiteX118" fmla="*/ 0 w 9662615"/>
              <a:gd name="connsiteY118" fmla="*/ 1514932 h 1592835"/>
              <a:gd name="connsiteX119" fmla="*/ 0 w 9662615"/>
              <a:gd name="connsiteY119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0033 w 9662615"/>
              <a:gd name="connsiteY60" fmla="*/ 1555274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5334 w 9662615"/>
              <a:gd name="connsiteY60" fmla="*/ 1581778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565435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21094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21094"/>
              <a:gd name="connsiteX1" fmla="*/ 9662615 w 9662615"/>
              <a:gd name="connsiteY1" fmla="*/ 0 h 1621094"/>
              <a:gd name="connsiteX2" fmla="*/ 9662615 w 9662615"/>
              <a:gd name="connsiteY2" fmla="*/ 1280346 h 1621094"/>
              <a:gd name="connsiteX3" fmla="*/ 9658420 w 9662615"/>
              <a:gd name="connsiteY3" fmla="*/ 1280106 h 1621094"/>
              <a:gd name="connsiteX4" fmla="*/ 9469546 w 9662615"/>
              <a:gd name="connsiteY4" fmla="*/ 1289837 h 1621094"/>
              <a:gd name="connsiteX5" fmla="*/ 9385895 w 9662615"/>
              <a:gd name="connsiteY5" fmla="*/ 1269203 h 1621094"/>
              <a:gd name="connsiteX6" fmla="*/ 9144767 w 9662615"/>
              <a:gd name="connsiteY6" fmla="*/ 1264120 h 1621094"/>
              <a:gd name="connsiteX7" fmla="*/ 8837252 w 9662615"/>
              <a:gd name="connsiteY7" fmla="*/ 1350515 h 1621094"/>
              <a:gd name="connsiteX8" fmla="*/ 8705466 w 9662615"/>
              <a:gd name="connsiteY8" fmla="*/ 1342419 h 1621094"/>
              <a:gd name="connsiteX9" fmla="*/ 8652221 w 9662615"/>
              <a:gd name="connsiteY9" fmla="*/ 1326906 h 1621094"/>
              <a:gd name="connsiteX10" fmla="*/ 8632312 w 9662615"/>
              <a:gd name="connsiteY10" fmla="*/ 1326025 h 1621094"/>
              <a:gd name="connsiteX11" fmla="*/ 8591582 w 9662615"/>
              <a:gd name="connsiteY11" fmla="*/ 1341666 h 1621094"/>
              <a:gd name="connsiteX12" fmla="*/ 8537336 w 9662615"/>
              <a:gd name="connsiteY12" fmla="*/ 1341684 h 1621094"/>
              <a:gd name="connsiteX13" fmla="*/ 8472508 w 9662615"/>
              <a:gd name="connsiteY13" fmla="*/ 1363109 h 1621094"/>
              <a:gd name="connsiteX14" fmla="*/ 8258477 w 9662615"/>
              <a:gd name="connsiteY14" fmla="*/ 1370666 h 1621094"/>
              <a:gd name="connsiteX15" fmla="*/ 8197961 w 9662615"/>
              <a:gd name="connsiteY15" fmla="*/ 1392804 h 1621094"/>
              <a:gd name="connsiteX16" fmla="*/ 8171196 w 9662615"/>
              <a:gd name="connsiteY16" fmla="*/ 1397216 h 1621094"/>
              <a:gd name="connsiteX17" fmla="*/ 8127667 w 9662615"/>
              <a:gd name="connsiteY17" fmla="*/ 1418254 h 1621094"/>
              <a:gd name="connsiteX18" fmla="*/ 7974579 w 9662615"/>
              <a:gd name="connsiteY18" fmla="*/ 1383439 h 1621094"/>
              <a:gd name="connsiteX19" fmla="*/ 7768351 w 9662615"/>
              <a:gd name="connsiteY19" fmla="*/ 1395051 h 1621094"/>
              <a:gd name="connsiteX20" fmla="*/ 7635985 w 9662615"/>
              <a:gd name="connsiteY20" fmla="*/ 1386363 h 1621094"/>
              <a:gd name="connsiteX21" fmla="*/ 7466069 w 9662615"/>
              <a:gd name="connsiteY21" fmla="*/ 1377654 h 1621094"/>
              <a:gd name="connsiteX22" fmla="*/ 7355642 w 9662615"/>
              <a:gd name="connsiteY22" fmla="*/ 1407761 h 1621094"/>
              <a:gd name="connsiteX23" fmla="*/ 7151610 w 9662615"/>
              <a:gd name="connsiteY23" fmla="*/ 1397856 h 1621094"/>
              <a:gd name="connsiteX24" fmla="*/ 7082147 w 9662615"/>
              <a:gd name="connsiteY24" fmla="*/ 1406113 h 1621094"/>
              <a:gd name="connsiteX25" fmla="*/ 7014958 w 9662615"/>
              <a:gd name="connsiteY25" fmla="*/ 1396883 h 1621094"/>
              <a:gd name="connsiteX26" fmla="*/ 6907567 w 9662615"/>
              <a:gd name="connsiteY26" fmla="*/ 1419149 h 1621094"/>
              <a:gd name="connsiteX27" fmla="*/ 6748428 w 9662615"/>
              <a:gd name="connsiteY27" fmla="*/ 1420308 h 1621094"/>
              <a:gd name="connsiteX28" fmla="*/ 6654257 w 9662615"/>
              <a:gd name="connsiteY28" fmla="*/ 1424143 h 1621094"/>
              <a:gd name="connsiteX29" fmla="*/ 6620123 w 9662615"/>
              <a:gd name="connsiteY29" fmla="*/ 1430535 h 1621094"/>
              <a:gd name="connsiteX30" fmla="*/ 6571355 w 9662615"/>
              <a:gd name="connsiteY30" fmla="*/ 1436144 h 1621094"/>
              <a:gd name="connsiteX31" fmla="*/ 6486557 w 9662615"/>
              <a:gd name="connsiteY31" fmla="*/ 1449861 h 1621094"/>
              <a:gd name="connsiteX32" fmla="*/ 6370419 w 9662615"/>
              <a:gd name="connsiteY32" fmla="*/ 1461649 h 1621094"/>
              <a:gd name="connsiteX33" fmla="*/ 6278839 w 9662615"/>
              <a:gd name="connsiteY33" fmla="*/ 1449160 h 1621094"/>
              <a:gd name="connsiteX34" fmla="*/ 6272455 w 9662615"/>
              <a:gd name="connsiteY34" fmla="*/ 1453191 h 1621094"/>
              <a:gd name="connsiteX35" fmla="*/ 6212659 w 9662615"/>
              <a:gd name="connsiteY35" fmla="*/ 1454850 h 1621094"/>
              <a:gd name="connsiteX36" fmla="*/ 6069317 w 9662615"/>
              <a:gd name="connsiteY36" fmla="*/ 1445838 h 1621094"/>
              <a:gd name="connsiteX37" fmla="*/ 5878477 w 9662615"/>
              <a:gd name="connsiteY37" fmla="*/ 1439180 h 1621094"/>
              <a:gd name="connsiteX38" fmla="*/ 5838387 w 9662615"/>
              <a:gd name="connsiteY38" fmla="*/ 1444679 h 1621094"/>
              <a:gd name="connsiteX39" fmla="*/ 5771136 w 9662615"/>
              <a:gd name="connsiteY39" fmla="*/ 1453639 h 1621094"/>
              <a:gd name="connsiteX40" fmla="*/ 5724081 w 9662615"/>
              <a:gd name="connsiteY40" fmla="*/ 1470431 h 1621094"/>
              <a:gd name="connsiteX41" fmla="*/ 5666577 w 9662615"/>
              <a:gd name="connsiteY41" fmla="*/ 1473921 h 1621094"/>
              <a:gd name="connsiteX42" fmla="*/ 5649068 w 9662615"/>
              <a:gd name="connsiteY42" fmla="*/ 1461676 h 1621094"/>
              <a:gd name="connsiteX43" fmla="*/ 5588902 w 9662615"/>
              <a:gd name="connsiteY43" fmla="*/ 1469647 h 1621094"/>
              <a:gd name="connsiteX44" fmla="*/ 5498090 w 9662615"/>
              <a:gd name="connsiteY44" fmla="*/ 1483173 h 1621094"/>
              <a:gd name="connsiteX45" fmla="*/ 5444641 w 9662615"/>
              <a:gd name="connsiteY45" fmla="*/ 1487602 h 1621094"/>
              <a:gd name="connsiteX46" fmla="*/ 5299812 w 9662615"/>
              <a:gd name="connsiteY46" fmla="*/ 1503362 h 1621094"/>
              <a:gd name="connsiteX47" fmla="*/ 5213947 w 9662615"/>
              <a:gd name="connsiteY47" fmla="*/ 1516637 h 1621094"/>
              <a:gd name="connsiteX48" fmla="*/ 5090342 w 9662615"/>
              <a:gd name="connsiteY48" fmla="*/ 1546680 h 1621094"/>
              <a:gd name="connsiteX49" fmla="*/ 5129812 w 9662615"/>
              <a:gd name="connsiteY49" fmla="*/ 1521277 h 1621094"/>
              <a:gd name="connsiteX50" fmla="*/ 5059484 w 9662615"/>
              <a:gd name="connsiteY50" fmla="*/ 1546802 h 1621094"/>
              <a:gd name="connsiteX51" fmla="*/ 5038524 w 9662615"/>
              <a:gd name="connsiteY51" fmla="*/ 1545675 h 1621094"/>
              <a:gd name="connsiteX52" fmla="*/ 5026564 w 9662615"/>
              <a:gd name="connsiteY52" fmla="*/ 1545376 h 1621094"/>
              <a:gd name="connsiteX53" fmla="*/ 4969433 w 9662615"/>
              <a:gd name="connsiteY53" fmla="*/ 1550865 h 1621094"/>
              <a:gd name="connsiteX54" fmla="*/ 4921303 w 9662615"/>
              <a:gd name="connsiteY54" fmla="*/ 1575379 h 1621094"/>
              <a:gd name="connsiteX55" fmla="*/ 4871726 w 9662615"/>
              <a:gd name="connsiteY55" fmla="*/ 1570584 h 1621094"/>
              <a:gd name="connsiteX56" fmla="*/ 4847242 w 9662615"/>
              <a:gd name="connsiteY56" fmla="*/ 1621094 h 1621094"/>
              <a:gd name="connsiteX57" fmla="*/ 4821058 w 9662615"/>
              <a:gd name="connsiteY57" fmla="*/ 1553078 h 1621094"/>
              <a:gd name="connsiteX58" fmla="*/ 4791466 w 9662615"/>
              <a:gd name="connsiteY58" fmla="*/ 1561324 h 1621094"/>
              <a:gd name="connsiteX59" fmla="*/ 4784247 w 9662615"/>
              <a:gd name="connsiteY59" fmla="*/ 1562342 h 1621094"/>
              <a:gd name="connsiteX60" fmla="*/ 4735334 w 9662615"/>
              <a:gd name="connsiteY60" fmla="*/ 1581778 h 1621094"/>
              <a:gd name="connsiteX61" fmla="*/ 4697562 w 9662615"/>
              <a:gd name="connsiteY61" fmla="*/ 1551206 h 1621094"/>
              <a:gd name="connsiteX62" fmla="*/ 4662664 w 9662615"/>
              <a:gd name="connsiteY62" fmla="*/ 1573162 h 1621094"/>
              <a:gd name="connsiteX63" fmla="*/ 4603028 w 9662615"/>
              <a:gd name="connsiteY63" fmla="*/ 1568821 h 1621094"/>
              <a:gd name="connsiteX64" fmla="*/ 4541612 w 9662615"/>
              <a:gd name="connsiteY64" fmla="*/ 1545262 h 1621094"/>
              <a:gd name="connsiteX65" fmla="*/ 4422155 w 9662615"/>
              <a:gd name="connsiteY65" fmla="*/ 1542059 h 1621094"/>
              <a:gd name="connsiteX66" fmla="*/ 4221826 w 9662615"/>
              <a:gd name="connsiteY66" fmla="*/ 1508923 h 1621094"/>
              <a:gd name="connsiteX67" fmla="*/ 4096601 w 9662615"/>
              <a:gd name="connsiteY67" fmla="*/ 1521563 h 1621094"/>
              <a:gd name="connsiteX68" fmla="*/ 3970635 w 9662615"/>
              <a:gd name="connsiteY68" fmla="*/ 1544815 h 1621094"/>
              <a:gd name="connsiteX69" fmla="*/ 3833906 w 9662615"/>
              <a:gd name="connsiteY69" fmla="*/ 1516637 h 1621094"/>
              <a:gd name="connsiteX70" fmla="*/ 3696258 w 9662615"/>
              <a:gd name="connsiteY70" fmla="*/ 1537563 h 1621094"/>
              <a:gd name="connsiteX71" fmla="*/ 3594070 w 9662615"/>
              <a:gd name="connsiteY71" fmla="*/ 1509422 h 1621094"/>
              <a:gd name="connsiteX72" fmla="*/ 3565233 w 9662615"/>
              <a:gd name="connsiteY72" fmla="*/ 1515122 h 1621094"/>
              <a:gd name="connsiteX73" fmla="*/ 3560267 w 9662615"/>
              <a:gd name="connsiteY73" fmla="*/ 1516288 h 1621094"/>
              <a:gd name="connsiteX74" fmla="*/ 3540258 w 9662615"/>
              <a:gd name="connsiteY74" fmla="*/ 1516976 h 1621094"/>
              <a:gd name="connsiteX75" fmla="*/ 3534780 w 9662615"/>
              <a:gd name="connsiteY75" fmla="*/ 1522141 h 1621094"/>
              <a:gd name="connsiteX76" fmla="*/ 3504783 w 9662615"/>
              <a:gd name="connsiteY76" fmla="*/ 1526739 h 1621094"/>
              <a:gd name="connsiteX77" fmla="*/ 3430805 w 9662615"/>
              <a:gd name="connsiteY77" fmla="*/ 1542521 h 1621094"/>
              <a:gd name="connsiteX78" fmla="*/ 3292707 w 9662615"/>
              <a:gd name="connsiteY78" fmla="*/ 1520490 h 1621094"/>
              <a:gd name="connsiteX79" fmla="*/ 3187872 w 9662615"/>
              <a:gd name="connsiteY79" fmla="*/ 1519991 h 1621094"/>
              <a:gd name="connsiteX80" fmla="*/ 3148026 w 9662615"/>
              <a:gd name="connsiteY80" fmla="*/ 1524777 h 1621094"/>
              <a:gd name="connsiteX81" fmla="*/ 3092394 w 9662615"/>
              <a:gd name="connsiteY81" fmla="*/ 1528115 h 1621094"/>
              <a:gd name="connsiteX82" fmla="*/ 2994200 w 9662615"/>
              <a:gd name="connsiteY82" fmla="*/ 1537857 h 1621094"/>
              <a:gd name="connsiteX83" fmla="*/ 2862301 w 9662615"/>
              <a:gd name="connsiteY83" fmla="*/ 1544250 h 1621094"/>
              <a:gd name="connsiteX84" fmla="*/ 2766335 w 9662615"/>
              <a:gd name="connsiteY84" fmla="*/ 1527662 h 1621094"/>
              <a:gd name="connsiteX85" fmla="*/ 2757836 w 9662615"/>
              <a:gd name="connsiteY85" fmla="*/ 1531371 h 1621094"/>
              <a:gd name="connsiteX86" fmla="*/ 2691555 w 9662615"/>
              <a:gd name="connsiteY86" fmla="*/ 1530283 h 1621094"/>
              <a:gd name="connsiteX87" fmla="*/ 2491676 w 9662615"/>
              <a:gd name="connsiteY87" fmla="*/ 1500859 h 1621094"/>
              <a:gd name="connsiteX88" fmla="*/ 2378036 w 9662615"/>
              <a:gd name="connsiteY88" fmla="*/ 1520645 h 1621094"/>
              <a:gd name="connsiteX89" fmla="*/ 2284269 w 9662615"/>
              <a:gd name="connsiteY89" fmla="*/ 1503068 h 1621094"/>
              <a:gd name="connsiteX90" fmla="*/ 2207104 w 9662615"/>
              <a:gd name="connsiteY90" fmla="*/ 1508888 h 1621094"/>
              <a:gd name="connsiteX91" fmla="*/ 2149226 w 9662615"/>
              <a:gd name="connsiteY91" fmla="*/ 1523409 h 1621094"/>
              <a:gd name="connsiteX92" fmla="*/ 2084783 w 9662615"/>
              <a:gd name="connsiteY92" fmla="*/ 1524245 h 1621094"/>
              <a:gd name="connsiteX93" fmla="*/ 2070075 w 9662615"/>
              <a:gd name="connsiteY93" fmla="*/ 1511285 h 1621094"/>
              <a:gd name="connsiteX94" fmla="*/ 2001057 w 9662615"/>
              <a:gd name="connsiteY94" fmla="*/ 1516449 h 1621094"/>
              <a:gd name="connsiteX95" fmla="*/ 1896330 w 9662615"/>
              <a:gd name="connsiteY95" fmla="*/ 1525725 h 1621094"/>
              <a:gd name="connsiteX96" fmla="*/ 1835994 w 9662615"/>
              <a:gd name="connsiteY96" fmla="*/ 1527678 h 1621094"/>
              <a:gd name="connsiteX97" fmla="*/ 1671119 w 9662615"/>
              <a:gd name="connsiteY97" fmla="*/ 1536701 h 1621094"/>
              <a:gd name="connsiteX98" fmla="*/ 1601337 w 9662615"/>
              <a:gd name="connsiteY98" fmla="*/ 1548552 h 1621094"/>
              <a:gd name="connsiteX99" fmla="*/ 1407755 w 9662615"/>
              <a:gd name="connsiteY99" fmla="*/ 1571444 h 1621094"/>
              <a:gd name="connsiteX100" fmla="*/ 1271994 w 9662615"/>
              <a:gd name="connsiteY100" fmla="*/ 1579471 h 1621094"/>
              <a:gd name="connsiteX101" fmla="*/ 1249226 w 9662615"/>
              <a:gd name="connsiteY101" fmla="*/ 1583140 h 1621094"/>
              <a:gd name="connsiteX102" fmla="*/ 1217719 w 9662615"/>
              <a:gd name="connsiteY102" fmla="*/ 1580863 h 1621094"/>
              <a:gd name="connsiteX103" fmla="*/ 1091432 w 9662615"/>
              <a:gd name="connsiteY103" fmla="*/ 1571003 h 1621094"/>
              <a:gd name="connsiteX104" fmla="*/ 992039 w 9662615"/>
              <a:gd name="connsiteY104" fmla="*/ 1556662 h 1621094"/>
              <a:gd name="connsiteX105" fmla="*/ 868264 w 9662615"/>
              <a:gd name="connsiteY105" fmla="*/ 1566392 h 1621094"/>
              <a:gd name="connsiteX106" fmla="*/ 792765 w 9662615"/>
              <a:gd name="connsiteY106" fmla="*/ 1563102 h 1621094"/>
              <a:gd name="connsiteX107" fmla="*/ 669055 w 9662615"/>
              <a:gd name="connsiteY107" fmla="*/ 1543638 h 1621094"/>
              <a:gd name="connsiteX108" fmla="*/ 506152 w 9662615"/>
              <a:gd name="connsiteY108" fmla="*/ 1549124 h 1621094"/>
              <a:gd name="connsiteX109" fmla="*/ 472797 w 9662615"/>
              <a:gd name="connsiteY109" fmla="*/ 1568904 h 1621094"/>
              <a:gd name="connsiteX110" fmla="*/ 427864 w 9662615"/>
              <a:gd name="connsiteY110" fmla="*/ 1580848 h 1621094"/>
              <a:gd name="connsiteX111" fmla="*/ 408381 w 9662615"/>
              <a:gd name="connsiteY111" fmla="*/ 1552940 h 1621094"/>
              <a:gd name="connsiteX112" fmla="*/ 267163 w 9662615"/>
              <a:gd name="connsiteY112" fmla="*/ 1531913 h 1621094"/>
              <a:gd name="connsiteX113" fmla="*/ 196644 w 9662615"/>
              <a:gd name="connsiteY113" fmla="*/ 1524565 h 1621094"/>
              <a:gd name="connsiteX114" fmla="*/ 86819 w 9662615"/>
              <a:gd name="connsiteY114" fmla="*/ 1519517 h 1621094"/>
              <a:gd name="connsiteX115" fmla="*/ 53369 w 9662615"/>
              <a:gd name="connsiteY115" fmla="*/ 1516853 h 1621094"/>
              <a:gd name="connsiteX116" fmla="*/ 2359 w 9662615"/>
              <a:gd name="connsiteY116" fmla="*/ 1515247 h 1621094"/>
              <a:gd name="connsiteX117" fmla="*/ 0 w 9662615"/>
              <a:gd name="connsiteY117" fmla="*/ 1514932 h 1621094"/>
              <a:gd name="connsiteX118" fmla="*/ 0 w 9662615"/>
              <a:gd name="connsiteY118" fmla="*/ 0 h 1621094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1303 w 9662615"/>
              <a:gd name="connsiteY54" fmla="*/ 1575379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7680"/>
              <a:gd name="connsiteX1" fmla="*/ 9662615 w 9662615"/>
              <a:gd name="connsiteY1" fmla="*/ 0 h 1597680"/>
              <a:gd name="connsiteX2" fmla="*/ 9662615 w 9662615"/>
              <a:gd name="connsiteY2" fmla="*/ 1280346 h 1597680"/>
              <a:gd name="connsiteX3" fmla="*/ 9658420 w 9662615"/>
              <a:gd name="connsiteY3" fmla="*/ 1280106 h 1597680"/>
              <a:gd name="connsiteX4" fmla="*/ 9469546 w 9662615"/>
              <a:gd name="connsiteY4" fmla="*/ 1289837 h 1597680"/>
              <a:gd name="connsiteX5" fmla="*/ 9385895 w 9662615"/>
              <a:gd name="connsiteY5" fmla="*/ 1269203 h 1597680"/>
              <a:gd name="connsiteX6" fmla="*/ 9144767 w 9662615"/>
              <a:gd name="connsiteY6" fmla="*/ 1264120 h 1597680"/>
              <a:gd name="connsiteX7" fmla="*/ 8837252 w 9662615"/>
              <a:gd name="connsiteY7" fmla="*/ 1350515 h 1597680"/>
              <a:gd name="connsiteX8" fmla="*/ 8705466 w 9662615"/>
              <a:gd name="connsiteY8" fmla="*/ 1342419 h 1597680"/>
              <a:gd name="connsiteX9" fmla="*/ 8652221 w 9662615"/>
              <a:gd name="connsiteY9" fmla="*/ 1326906 h 1597680"/>
              <a:gd name="connsiteX10" fmla="*/ 8632312 w 9662615"/>
              <a:gd name="connsiteY10" fmla="*/ 1326025 h 1597680"/>
              <a:gd name="connsiteX11" fmla="*/ 8591582 w 9662615"/>
              <a:gd name="connsiteY11" fmla="*/ 1341666 h 1597680"/>
              <a:gd name="connsiteX12" fmla="*/ 8537336 w 9662615"/>
              <a:gd name="connsiteY12" fmla="*/ 1341684 h 1597680"/>
              <a:gd name="connsiteX13" fmla="*/ 8472508 w 9662615"/>
              <a:gd name="connsiteY13" fmla="*/ 1363109 h 1597680"/>
              <a:gd name="connsiteX14" fmla="*/ 8258477 w 9662615"/>
              <a:gd name="connsiteY14" fmla="*/ 1370666 h 1597680"/>
              <a:gd name="connsiteX15" fmla="*/ 8197961 w 9662615"/>
              <a:gd name="connsiteY15" fmla="*/ 1392804 h 1597680"/>
              <a:gd name="connsiteX16" fmla="*/ 8171196 w 9662615"/>
              <a:gd name="connsiteY16" fmla="*/ 1397216 h 1597680"/>
              <a:gd name="connsiteX17" fmla="*/ 8127667 w 9662615"/>
              <a:gd name="connsiteY17" fmla="*/ 1418254 h 1597680"/>
              <a:gd name="connsiteX18" fmla="*/ 7974579 w 9662615"/>
              <a:gd name="connsiteY18" fmla="*/ 1383439 h 1597680"/>
              <a:gd name="connsiteX19" fmla="*/ 7768351 w 9662615"/>
              <a:gd name="connsiteY19" fmla="*/ 1395051 h 1597680"/>
              <a:gd name="connsiteX20" fmla="*/ 7635985 w 9662615"/>
              <a:gd name="connsiteY20" fmla="*/ 1386363 h 1597680"/>
              <a:gd name="connsiteX21" fmla="*/ 7466069 w 9662615"/>
              <a:gd name="connsiteY21" fmla="*/ 1377654 h 1597680"/>
              <a:gd name="connsiteX22" fmla="*/ 7355642 w 9662615"/>
              <a:gd name="connsiteY22" fmla="*/ 1407761 h 1597680"/>
              <a:gd name="connsiteX23" fmla="*/ 7151610 w 9662615"/>
              <a:gd name="connsiteY23" fmla="*/ 1397856 h 1597680"/>
              <a:gd name="connsiteX24" fmla="*/ 7082147 w 9662615"/>
              <a:gd name="connsiteY24" fmla="*/ 1406113 h 1597680"/>
              <a:gd name="connsiteX25" fmla="*/ 7014958 w 9662615"/>
              <a:gd name="connsiteY25" fmla="*/ 1396883 h 1597680"/>
              <a:gd name="connsiteX26" fmla="*/ 6907567 w 9662615"/>
              <a:gd name="connsiteY26" fmla="*/ 1419149 h 1597680"/>
              <a:gd name="connsiteX27" fmla="*/ 6748428 w 9662615"/>
              <a:gd name="connsiteY27" fmla="*/ 1420308 h 1597680"/>
              <a:gd name="connsiteX28" fmla="*/ 6654257 w 9662615"/>
              <a:gd name="connsiteY28" fmla="*/ 1424143 h 1597680"/>
              <a:gd name="connsiteX29" fmla="*/ 6620123 w 9662615"/>
              <a:gd name="connsiteY29" fmla="*/ 1430535 h 1597680"/>
              <a:gd name="connsiteX30" fmla="*/ 6571355 w 9662615"/>
              <a:gd name="connsiteY30" fmla="*/ 1436144 h 1597680"/>
              <a:gd name="connsiteX31" fmla="*/ 6486557 w 9662615"/>
              <a:gd name="connsiteY31" fmla="*/ 1449861 h 1597680"/>
              <a:gd name="connsiteX32" fmla="*/ 6370419 w 9662615"/>
              <a:gd name="connsiteY32" fmla="*/ 1461649 h 1597680"/>
              <a:gd name="connsiteX33" fmla="*/ 6278839 w 9662615"/>
              <a:gd name="connsiteY33" fmla="*/ 1449160 h 1597680"/>
              <a:gd name="connsiteX34" fmla="*/ 6272455 w 9662615"/>
              <a:gd name="connsiteY34" fmla="*/ 1453191 h 1597680"/>
              <a:gd name="connsiteX35" fmla="*/ 6212659 w 9662615"/>
              <a:gd name="connsiteY35" fmla="*/ 1454850 h 1597680"/>
              <a:gd name="connsiteX36" fmla="*/ 6069317 w 9662615"/>
              <a:gd name="connsiteY36" fmla="*/ 1445838 h 1597680"/>
              <a:gd name="connsiteX37" fmla="*/ 5878477 w 9662615"/>
              <a:gd name="connsiteY37" fmla="*/ 1439180 h 1597680"/>
              <a:gd name="connsiteX38" fmla="*/ 5838387 w 9662615"/>
              <a:gd name="connsiteY38" fmla="*/ 1444679 h 1597680"/>
              <a:gd name="connsiteX39" fmla="*/ 5771136 w 9662615"/>
              <a:gd name="connsiteY39" fmla="*/ 1453639 h 1597680"/>
              <a:gd name="connsiteX40" fmla="*/ 5724081 w 9662615"/>
              <a:gd name="connsiteY40" fmla="*/ 1470431 h 1597680"/>
              <a:gd name="connsiteX41" fmla="*/ 5666577 w 9662615"/>
              <a:gd name="connsiteY41" fmla="*/ 1473921 h 1597680"/>
              <a:gd name="connsiteX42" fmla="*/ 5649068 w 9662615"/>
              <a:gd name="connsiteY42" fmla="*/ 1461676 h 1597680"/>
              <a:gd name="connsiteX43" fmla="*/ 5588902 w 9662615"/>
              <a:gd name="connsiteY43" fmla="*/ 1469647 h 1597680"/>
              <a:gd name="connsiteX44" fmla="*/ 5498090 w 9662615"/>
              <a:gd name="connsiteY44" fmla="*/ 1483173 h 1597680"/>
              <a:gd name="connsiteX45" fmla="*/ 5444641 w 9662615"/>
              <a:gd name="connsiteY45" fmla="*/ 1487602 h 1597680"/>
              <a:gd name="connsiteX46" fmla="*/ 5299812 w 9662615"/>
              <a:gd name="connsiteY46" fmla="*/ 1503362 h 1597680"/>
              <a:gd name="connsiteX47" fmla="*/ 5213947 w 9662615"/>
              <a:gd name="connsiteY47" fmla="*/ 1516637 h 1597680"/>
              <a:gd name="connsiteX48" fmla="*/ 5090342 w 9662615"/>
              <a:gd name="connsiteY48" fmla="*/ 1546680 h 1597680"/>
              <a:gd name="connsiteX49" fmla="*/ 5129812 w 9662615"/>
              <a:gd name="connsiteY49" fmla="*/ 1521277 h 1597680"/>
              <a:gd name="connsiteX50" fmla="*/ 5059484 w 9662615"/>
              <a:gd name="connsiteY50" fmla="*/ 1546802 h 1597680"/>
              <a:gd name="connsiteX51" fmla="*/ 5038524 w 9662615"/>
              <a:gd name="connsiteY51" fmla="*/ 1545675 h 1597680"/>
              <a:gd name="connsiteX52" fmla="*/ 5026564 w 9662615"/>
              <a:gd name="connsiteY52" fmla="*/ 1545376 h 1597680"/>
              <a:gd name="connsiteX53" fmla="*/ 4969433 w 9662615"/>
              <a:gd name="connsiteY53" fmla="*/ 1550865 h 1597680"/>
              <a:gd name="connsiteX54" fmla="*/ 4929254 w 9662615"/>
              <a:gd name="connsiteY54" fmla="*/ 1563452 h 1597680"/>
              <a:gd name="connsiteX55" fmla="*/ 4871726 w 9662615"/>
              <a:gd name="connsiteY55" fmla="*/ 1570584 h 1597680"/>
              <a:gd name="connsiteX56" fmla="*/ 4843267 w 9662615"/>
              <a:gd name="connsiteY56" fmla="*/ 1561459 h 1597680"/>
              <a:gd name="connsiteX57" fmla="*/ 4821058 w 9662615"/>
              <a:gd name="connsiteY57" fmla="*/ 1553078 h 1597680"/>
              <a:gd name="connsiteX58" fmla="*/ 4791466 w 9662615"/>
              <a:gd name="connsiteY58" fmla="*/ 1561324 h 1597680"/>
              <a:gd name="connsiteX59" fmla="*/ 4784247 w 9662615"/>
              <a:gd name="connsiteY59" fmla="*/ 1562342 h 1597680"/>
              <a:gd name="connsiteX60" fmla="*/ 4743285 w 9662615"/>
              <a:gd name="connsiteY60" fmla="*/ 1597680 h 1597680"/>
              <a:gd name="connsiteX61" fmla="*/ 4697562 w 9662615"/>
              <a:gd name="connsiteY61" fmla="*/ 1551206 h 1597680"/>
              <a:gd name="connsiteX62" fmla="*/ 4662664 w 9662615"/>
              <a:gd name="connsiteY62" fmla="*/ 1573162 h 1597680"/>
              <a:gd name="connsiteX63" fmla="*/ 4603028 w 9662615"/>
              <a:gd name="connsiteY63" fmla="*/ 1568821 h 1597680"/>
              <a:gd name="connsiteX64" fmla="*/ 4541612 w 9662615"/>
              <a:gd name="connsiteY64" fmla="*/ 1545262 h 1597680"/>
              <a:gd name="connsiteX65" fmla="*/ 4422155 w 9662615"/>
              <a:gd name="connsiteY65" fmla="*/ 1542059 h 1597680"/>
              <a:gd name="connsiteX66" fmla="*/ 4221826 w 9662615"/>
              <a:gd name="connsiteY66" fmla="*/ 1508923 h 1597680"/>
              <a:gd name="connsiteX67" fmla="*/ 4096601 w 9662615"/>
              <a:gd name="connsiteY67" fmla="*/ 1521563 h 1597680"/>
              <a:gd name="connsiteX68" fmla="*/ 3970635 w 9662615"/>
              <a:gd name="connsiteY68" fmla="*/ 1544815 h 1597680"/>
              <a:gd name="connsiteX69" fmla="*/ 3833906 w 9662615"/>
              <a:gd name="connsiteY69" fmla="*/ 1516637 h 1597680"/>
              <a:gd name="connsiteX70" fmla="*/ 3696258 w 9662615"/>
              <a:gd name="connsiteY70" fmla="*/ 1537563 h 1597680"/>
              <a:gd name="connsiteX71" fmla="*/ 3594070 w 9662615"/>
              <a:gd name="connsiteY71" fmla="*/ 1509422 h 1597680"/>
              <a:gd name="connsiteX72" fmla="*/ 3565233 w 9662615"/>
              <a:gd name="connsiteY72" fmla="*/ 1515122 h 1597680"/>
              <a:gd name="connsiteX73" fmla="*/ 3560267 w 9662615"/>
              <a:gd name="connsiteY73" fmla="*/ 1516288 h 1597680"/>
              <a:gd name="connsiteX74" fmla="*/ 3540258 w 9662615"/>
              <a:gd name="connsiteY74" fmla="*/ 1516976 h 1597680"/>
              <a:gd name="connsiteX75" fmla="*/ 3534780 w 9662615"/>
              <a:gd name="connsiteY75" fmla="*/ 1522141 h 1597680"/>
              <a:gd name="connsiteX76" fmla="*/ 3504783 w 9662615"/>
              <a:gd name="connsiteY76" fmla="*/ 1526739 h 1597680"/>
              <a:gd name="connsiteX77" fmla="*/ 3430805 w 9662615"/>
              <a:gd name="connsiteY77" fmla="*/ 1542521 h 1597680"/>
              <a:gd name="connsiteX78" fmla="*/ 3292707 w 9662615"/>
              <a:gd name="connsiteY78" fmla="*/ 1520490 h 1597680"/>
              <a:gd name="connsiteX79" fmla="*/ 3187872 w 9662615"/>
              <a:gd name="connsiteY79" fmla="*/ 1519991 h 1597680"/>
              <a:gd name="connsiteX80" fmla="*/ 3148026 w 9662615"/>
              <a:gd name="connsiteY80" fmla="*/ 1524777 h 1597680"/>
              <a:gd name="connsiteX81" fmla="*/ 3092394 w 9662615"/>
              <a:gd name="connsiteY81" fmla="*/ 1528115 h 1597680"/>
              <a:gd name="connsiteX82" fmla="*/ 2994200 w 9662615"/>
              <a:gd name="connsiteY82" fmla="*/ 1537857 h 1597680"/>
              <a:gd name="connsiteX83" fmla="*/ 2862301 w 9662615"/>
              <a:gd name="connsiteY83" fmla="*/ 1544250 h 1597680"/>
              <a:gd name="connsiteX84" fmla="*/ 2766335 w 9662615"/>
              <a:gd name="connsiteY84" fmla="*/ 1527662 h 1597680"/>
              <a:gd name="connsiteX85" fmla="*/ 2757836 w 9662615"/>
              <a:gd name="connsiteY85" fmla="*/ 1531371 h 1597680"/>
              <a:gd name="connsiteX86" fmla="*/ 2691555 w 9662615"/>
              <a:gd name="connsiteY86" fmla="*/ 1530283 h 1597680"/>
              <a:gd name="connsiteX87" fmla="*/ 2491676 w 9662615"/>
              <a:gd name="connsiteY87" fmla="*/ 1500859 h 1597680"/>
              <a:gd name="connsiteX88" fmla="*/ 2378036 w 9662615"/>
              <a:gd name="connsiteY88" fmla="*/ 1520645 h 1597680"/>
              <a:gd name="connsiteX89" fmla="*/ 2284269 w 9662615"/>
              <a:gd name="connsiteY89" fmla="*/ 1503068 h 1597680"/>
              <a:gd name="connsiteX90" fmla="*/ 2207104 w 9662615"/>
              <a:gd name="connsiteY90" fmla="*/ 1508888 h 1597680"/>
              <a:gd name="connsiteX91" fmla="*/ 2149226 w 9662615"/>
              <a:gd name="connsiteY91" fmla="*/ 1523409 h 1597680"/>
              <a:gd name="connsiteX92" fmla="*/ 2084783 w 9662615"/>
              <a:gd name="connsiteY92" fmla="*/ 1524245 h 1597680"/>
              <a:gd name="connsiteX93" fmla="*/ 2070075 w 9662615"/>
              <a:gd name="connsiteY93" fmla="*/ 1511285 h 1597680"/>
              <a:gd name="connsiteX94" fmla="*/ 2001057 w 9662615"/>
              <a:gd name="connsiteY94" fmla="*/ 1516449 h 1597680"/>
              <a:gd name="connsiteX95" fmla="*/ 1896330 w 9662615"/>
              <a:gd name="connsiteY95" fmla="*/ 1525725 h 1597680"/>
              <a:gd name="connsiteX96" fmla="*/ 1835994 w 9662615"/>
              <a:gd name="connsiteY96" fmla="*/ 1527678 h 1597680"/>
              <a:gd name="connsiteX97" fmla="*/ 1671119 w 9662615"/>
              <a:gd name="connsiteY97" fmla="*/ 1536701 h 1597680"/>
              <a:gd name="connsiteX98" fmla="*/ 1601337 w 9662615"/>
              <a:gd name="connsiteY98" fmla="*/ 1548552 h 1597680"/>
              <a:gd name="connsiteX99" fmla="*/ 1407755 w 9662615"/>
              <a:gd name="connsiteY99" fmla="*/ 1571444 h 1597680"/>
              <a:gd name="connsiteX100" fmla="*/ 1271994 w 9662615"/>
              <a:gd name="connsiteY100" fmla="*/ 1579471 h 1597680"/>
              <a:gd name="connsiteX101" fmla="*/ 1249226 w 9662615"/>
              <a:gd name="connsiteY101" fmla="*/ 1583140 h 1597680"/>
              <a:gd name="connsiteX102" fmla="*/ 1217719 w 9662615"/>
              <a:gd name="connsiteY102" fmla="*/ 1580863 h 1597680"/>
              <a:gd name="connsiteX103" fmla="*/ 1091432 w 9662615"/>
              <a:gd name="connsiteY103" fmla="*/ 1571003 h 1597680"/>
              <a:gd name="connsiteX104" fmla="*/ 992039 w 9662615"/>
              <a:gd name="connsiteY104" fmla="*/ 1556662 h 1597680"/>
              <a:gd name="connsiteX105" fmla="*/ 868264 w 9662615"/>
              <a:gd name="connsiteY105" fmla="*/ 1566392 h 1597680"/>
              <a:gd name="connsiteX106" fmla="*/ 792765 w 9662615"/>
              <a:gd name="connsiteY106" fmla="*/ 1563102 h 1597680"/>
              <a:gd name="connsiteX107" fmla="*/ 669055 w 9662615"/>
              <a:gd name="connsiteY107" fmla="*/ 1543638 h 1597680"/>
              <a:gd name="connsiteX108" fmla="*/ 506152 w 9662615"/>
              <a:gd name="connsiteY108" fmla="*/ 1549124 h 1597680"/>
              <a:gd name="connsiteX109" fmla="*/ 472797 w 9662615"/>
              <a:gd name="connsiteY109" fmla="*/ 1568904 h 1597680"/>
              <a:gd name="connsiteX110" fmla="*/ 427864 w 9662615"/>
              <a:gd name="connsiteY110" fmla="*/ 1580848 h 1597680"/>
              <a:gd name="connsiteX111" fmla="*/ 408381 w 9662615"/>
              <a:gd name="connsiteY111" fmla="*/ 1552940 h 1597680"/>
              <a:gd name="connsiteX112" fmla="*/ 267163 w 9662615"/>
              <a:gd name="connsiteY112" fmla="*/ 1531913 h 1597680"/>
              <a:gd name="connsiteX113" fmla="*/ 196644 w 9662615"/>
              <a:gd name="connsiteY113" fmla="*/ 1524565 h 1597680"/>
              <a:gd name="connsiteX114" fmla="*/ 86819 w 9662615"/>
              <a:gd name="connsiteY114" fmla="*/ 1519517 h 1597680"/>
              <a:gd name="connsiteX115" fmla="*/ 53369 w 9662615"/>
              <a:gd name="connsiteY115" fmla="*/ 1516853 h 1597680"/>
              <a:gd name="connsiteX116" fmla="*/ 2359 w 9662615"/>
              <a:gd name="connsiteY116" fmla="*/ 1515247 h 1597680"/>
              <a:gd name="connsiteX117" fmla="*/ 0 w 9662615"/>
              <a:gd name="connsiteY117" fmla="*/ 1514932 h 1597680"/>
              <a:gd name="connsiteX118" fmla="*/ 0 w 9662615"/>
              <a:gd name="connsiteY118" fmla="*/ 0 h 1597680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66659 w 9662615"/>
              <a:gd name="connsiteY68" fmla="*/ 1528913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6499"/>
              <a:gd name="connsiteX1" fmla="*/ 9662615 w 9662615"/>
              <a:gd name="connsiteY1" fmla="*/ 0 h 1596499"/>
              <a:gd name="connsiteX2" fmla="*/ 9662615 w 9662615"/>
              <a:gd name="connsiteY2" fmla="*/ 1280346 h 1596499"/>
              <a:gd name="connsiteX3" fmla="*/ 9658420 w 9662615"/>
              <a:gd name="connsiteY3" fmla="*/ 1280106 h 1596499"/>
              <a:gd name="connsiteX4" fmla="*/ 9469546 w 9662615"/>
              <a:gd name="connsiteY4" fmla="*/ 1289837 h 1596499"/>
              <a:gd name="connsiteX5" fmla="*/ 9385895 w 9662615"/>
              <a:gd name="connsiteY5" fmla="*/ 1269203 h 1596499"/>
              <a:gd name="connsiteX6" fmla="*/ 9144767 w 9662615"/>
              <a:gd name="connsiteY6" fmla="*/ 1264120 h 1596499"/>
              <a:gd name="connsiteX7" fmla="*/ 8837252 w 9662615"/>
              <a:gd name="connsiteY7" fmla="*/ 1350515 h 1596499"/>
              <a:gd name="connsiteX8" fmla="*/ 8705466 w 9662615"/>
              <a:gd name="connsiteY8" fmla="*/ 1342419 h 1596499"/>
              <a:gd name="connsiteX9" fmla="*/ 8652221 w 9662615"/>
              <a:gd name="connsiteY9" fmla="*/ 1326906 h 1596499"/>
              <a:gd name="connsiteX10" fmla="*/ 8632312 w 9662615"/>
              <a:gd name="connsiteY10" fmla="*/ 1326025 h 1596499"/>
              <a:gd name="connsiteX11" fmla="*/ 8591582 w 9662615"/>
              <a:gd name="connsiteY11" fmla="*/ 1341666 h 1596499"/>
              <a:gd name="connsiteX12" fmla="*/ 8537336 w 9662615"/>
              <a:gd name="connsiteY12" fmla="*/ 1341684 h 1596499"/>
              <a:gd name="connsiteX13" fmla="*/ 8472508 w 9662615"/>
              <a:gd name="connsiteY13" fmla="*/ 1363109 h 1596499"/>
              <a:gd name="connsiteX14" fmla="*/ 8258477 w 9662615"/>
              <a:gd name="connsiteY14" fmla="*/ 1370666 h 1596499"/>
              <a:gd name="connsiteX15" fmla="*/ 8197961 w 9662615"/>
              <a:gd name="connsiteY15" fmla="*/ 1392804 h 1596499"/>
              <a:gd name="connsiteX16" fmla="*/ 8171196 w 9662615"/>
              <a:gd name="connsiteY16" fmla="*/ 1397216 h 1596499"/>
              <a:gd name="connsiteX17" fmla="*/ 8127667 w 9662615"/>
              <a:gd name="connsiteY17" fmla="*/ 1418254 h 1596499"/>
              <a:gd name="connsiteX18" fmla="*/ 7974579 w 9662615"/>
              <a:gd name="connsiteY18" fmla="*/ 1383439 h 1596499"/>
              <a:gd name="connsiteX19" fmla="*/ 7768351 w 9662615"/>
              <a:gd name="connsiteY19" fmla="*/ 1395051 h 1596499"/>
              <a:gd name="connsiteX20" fmla="*/ 7635985 w 9662615"/>
              <a:gd name="connsiteY20" fmla="*/ 1386363 h 1596499"/>
              <a:gd name="connsiteX21" fmla="*/ 7466069 w 9662615"/>
              <a:gd name="connsiteY21" fmla="*/ 1377654 h 1596499"/>
              <a:gd name="connsiteX22" fmla="*/ 7355642 w 9662615"/>
              <a:gd name="connsiteY22" fmla="*/ 1407761 h 1596499"/>
              <a:gd name="connsiteX23" fmla="*/ 7151610 w 9662615"/>
              <a:gd name="connsiteY23" fmla="*/ 1397856 h 1596499"/>
              <a:gd name="connsiteX24" fmla="*/ 7082147 w 9662615"/>
              <a:gd name="connsiteY24" fmla="*/ 1406113 h 1596499"/>
              <a:gd name="connsiteX25" fmla="*/ 7014958 w 9662615"/>
              <a:gd name="connsiteY25" fmla="*/ 1396883 h 1596499"/>
              <a:gd name="connsiteX26" fmla="*/ 6907567 w 9662615"/>
              <a:gd name="connsiteY26" fmla="*/ 1419149 h 1596499"/>
              <a:gd name="connsiteX27" fmla="*/ 6748428 w 9662615"/>
              <a:gd name="connsiteY27" fmla="*/ 1420308 h 1596499"/>
              <a:gd name="connsiteX28" fmla="*/ 6654257 w 9662615"/>
              <a:gd name="connsiteY28" fmla="*/ 1424143 h 1596499"/>
              <a:gd name="connsiteX29" fmla="*/ 6620123 w 9662615"/>
              <a:gd name="connsiteY29" fmla="*/ 1430535 h 1596499"/>
              <a:gd name="connsiteX30" fmla="*/ 6571355 w 9662615"/>
              <a:gd name="connsiteY30" fmla="*/ 1436144 h 1596499"/>
              <a:gd name="connsiteX31" fmla="*/ 6486557 w 9662615"/>
              <a:gd name="connsiteY31" fmla="*/ 1449861 h 1596499"/>
              <a:gd name="connsiteX32" fmla="*/ 6370419 w 9662615"/>
              <a:gd name="connsiteY32" fmla="*/ 1461649 h 1596499"/>
              <a:gd name="connsiteX33" fmla="*/ 6278839 w 9662615"/>
              <a:gd name="connsiteY33" fmla="*/ 1449160 h 1596499"/>
              <a:gd name="connsiteX34" fmla="*/ 6272455 w 9662615"/>
              <a:gd name="connsiteY34" fmla="*/ 1453191 h 1596499"/>
              <a:gd name="connsiteX35" fmla="*/ 6212659 w 9662615"/>
              <a:gd name="connsiteY35" fmla="*/ 1454850 h 1596499"/>
              <a:gd name="connsiteX36" fmla="*/ 6069317 w 9662615"/>
              <a:gd name="connsiteY36" fmla="*/ 1445838 h 1596499"/>
              <a:gd name="connsiteX37" fmla="*/ 5878477 w 9662615"/>
              <a:gd name="connsiteY37" fmla="*/ 1439180 h 1596499"/>
              <a:gd name="connsiteX38" fmla="*/ 5838387 w 9662615"/>
              <a:gd name="connsiteY38" fmla="*/ 1444679 h 1596499"/>
              <a:gd name="connsiteX39" fmla="*/ 5771136 w 9662615"/>
              <a:gd name="connsiteY39" fmla="*/ 1453639 h 1596499"/>
              <a:gd name="connsiteX40" fmla="*/ 5724081 w 9662615"/>
              <a:gd name="connsiteY40" fmla="*/ 1470431 h 1596499"/>
              <a:gd name="connsiteX41" fmla="*/ 5666577 w 9662615"/>
              <a:gd name="connsiteY41" fmla="*/ 1473921 h 1596499"/>
              <a:gd name="connsiteX42" fmla="*/ 5649068 w 9662615"/>
              <a:gd name="connsiteY42" fmla="*/ 1461676 h 1596499"/>
              <a:gd name="connsiteX43" fmla="*/ 5588902 w 9662615"/>
              <a:gd name="connsiteY43" fmla="*/ 1469647 h 1596499"/>
              <a:gd name="connsiteX44" fmla="*/ 5498090 w 9662615"/>
              <a:gd name="connsiteY44" fmla="*/ 1483173 h 1596499"/>
              <a:gd name="connsiteX45" fmla="*/ 5444641 w 9662615"/>
              <a:gd name="connsiteY45" fmla="*/ 1487602 h 1596499"/>
              <a:gd name="connsiteX46" fmla="*/ 5299812 w 9662615"/>
              <a:gd name="connsiteY46" fmla="*/ 1503362 h 1596499"/>
              <a:gd name="connsiteX47" fmla="*/ 5213947 w 9662615"/>
              <a:gd name="connsiteY47" fmla="*/ 1516637 h 1596499"/>
              <a:gd name="connsiteX48" fmla="*/ 5090342 w 9662615"/>
              <a:gd name="connsiteY48" fmla="*/ 1546680 h 1596499"/>
              <a:gd name="connsiteX49" fmla="*/ 5129812 w 9662615"/>
              <a:gd name="connsiteY49" fmla="*/ 1521277 h 1596499"/>
              <a:gd name="connsiteX50" fmla="*/ 5059484 w 9662615"/>
              <a:gd name="connsiteY50" fmla="*/ 1546802 h 1596499"/>
              <a:gd name="connsiteX51" fmla="*/ 5038524 w 9662615"/>
              <a:gd name="connsiteY51" fmla="*/ 1545675 h 1596499"/>
              <a:gd name="connsiteX52" fmla="*/ 5026564 w 9662615"/>
              <a:gd name="connsiteY52" fmla="*/ 1545376 h 1596499"/>
              <a:gd name="connsiteX53" fmla="*/ 4969433 w 9662615"/>
              <a:gd name="connsiteY53" fmla="*/ 1550865 h 1596499"/>
              <a:gd name="connsiteX54" fmla="*/ 4929254 w 9662615"/>
              <a:gd name="connsiteY54" fmla="*/ 1563452 h 1596499"/>
              <a:gd name="connsiteX55" fmla="*/ 4871726 w 9662615"/>
              <a:gd name="connsiteY55" fmla="*/ 1570584 h 1596499"/>
              <a:gd name="connsiteX56" fmla="*/ 4843267 w 9662615"/>
              <a:gd name="connsiteY56" fmla="*/ 1561459 h 1596499"/>
              <a:gd name="connsiteX57" fmla="*/ 4821058 w 9662615"/>
              <a:gd name="connsiteY57" fmla="*/ 1553078 h 1596499"/>
              <a:gd name="connsiteX58" fmla="*/ 4791466 w 9662615"/>
              <a:gd name="connsiteY58" fmla="*/ 1561324 h 1596499"/>
              <a:gd name="connsiteX59" fmla="*/ 4784247 w 9662615"/>
              <a:gd name="connsiteY59" fmla="*/ 1562342 h 1596499"/>
              <a:gd name="connsiteX60" fmla="*/ 4739309 w 9662615"/>
              <a:gd name="connsiteY60" fmla="*/ 1553948 h 1596499"/>
              <a:gd name="connsiteX61" fmla="*/ 4697562 w 9662615"/>
              <a:gd name="connsiteY61" fmla="*/ 1551206 h 1596499"/>
              <a:gd name="connsiteX62" fmla="*/ 4650737 w 9662615"/>
              <a:gd name="connsiteY62" fmla="*/ 1537381 h 1596499"/>
              <a:gd name="connsiteX63" fmla="*/ 4583150 w 9662615"/>
              <a:gd name="connsiteY63" fmla="*/ 1529064 h 1596499"/>
              <a:gd name="connsiteX64" fmla="*/ 4521734 w 9662615"/>
              <a:gd name="connsiteY64" fmla="*/ 1529359 h 1596499"/>
              <a:gd name="connsiteX65" fmla="*/ 4382398 w 9662615"/>
              <a:gd name="connsiteY65" fmla="*/ 1534108 h 1596499"/>
              <a:gd name="connsiteX66" fmla="*/ 4221826 w 9662615"/>
              <a:gd name="connsiteY66" fmla="*/ 1500972 h 1596499"/>
              <a:gd name="connsiteX67" fmla="*/ 4096601 w 9662615"/>
              <a:gd name="connsiteY67" fmla="*/ 1521563 h 1596499"/>
              <a:gd name="connsiteX68" fmla="*/ 3978586 w 9662615"/>
              <a:gd name="connsiteY68" fmla="*/ 1596499 h 1596499"/>
              <a:gd name="connsiteX69" fmla="*/ 3833906 w 9662615"/>
              <a:gd name="connsiteY69" fmla="*/ 1516637 h 1596499"/>
              <a:gd name="connsiteX70" fmla="*/ 3696258 w 9662615"/>
              <a:gd name="connsiteY70" fmla="*/ 1537563 h 1596499"/>
              <a:gd name="connsiteX71" fmla="*/ 3594070 w 9662615"/>
              <a:gd name="connsiteY71" fmla="*/ 1509422 h 1596499"/>
              <a:gd name="connsiteX72" fmla="*/ 3565233 w 9662615"/>
              <a:gd name="connsiteY72" fmla="*/ 1515122 h 1596499"/>
              <a:gd name="connsiteX73" fmla="*/ 3560267 w 9662615"/>
              <a:gd name="connsiteY73" fmla="*/ 1516288 h 1596499"/>
              <a:gd name="connsiteX74" fmla="*/ 3540258 w 9662615"/>
              <a:gd name="connsiteY74" fmla="*/ 1516976 h 1596499"/>
              <a:gd name="connsiteX75" fmla="*/ 3534780 w 9662615"/>
              <a:gd name="connsiteY75" fmla="*/ 1522141 h 1596499"/>
              <a:gd name="connsiteX76" fmla="*/ 3504783 w 9662615"/>
              <a:gd name="connsiteY76" fmla="*/ 1526739 h 1596499"/>
              <a:gd name="connsiteX77" fmla="*/ 3430805 w 9662615"/>
              <a:gd name="connsiteY77" fmla="*/ 1542521 h 1596499"/>
              <a:gd name="connsiteX78" fmla="*/ 3292707 w 9662615"/>
              <a:gd name="connsiteY78" fmla="*/ 1520490 h 1596499"/>
              <a:gd name="connsiteX79" fmla="*/ 3187872 w 9662615"/>
              <a:gd name="connsiteY79" fmla="*/ 1519991 h 1596499"/>
              <a:gd name="connsiteX80" fmla="*/ 3148026 w 9662615"/>
              <a:gd name="connsiteY80" fmla="*/ 1524777 h 1596499"/>
              <a:gd name="connsiteX81" fmla="*/ 3092394 w 9662615"/>
              <a:gd name="connsiteY81" fmla="*/ 1528115 h 1596499"/>
              <a:gd name="connsiteX82" fmla="*/ 2994200 w 9662615"/>
              <a:gd name="connsiteY82" fmla="*/ 1537857 h 1596499"/>
              <a:gd name="connsiteX83" fmla="*/ 2862301 w 9662615"/>
              <a:gd name="connsiteY83" fmla="*/ 1544250 h 1596499"/>
              <a:gd name="connsiteX84" fmla="*/ 2766335 w 9662615"/>
              <a:gd name="connsiteY84" fmla="*/ 1527662 h 1596499"/>
              <a:gd name="connsiteX85" fmla="*/ 2757836 w 9662615"/>
              <a:gd name="connsiteY85" fmla="*/ 1531371 h 1596499"/>
              <a:gd name="connsiteX86" fmla="*/ 2691555 w 9662615"/>
              <a:gd name="connsiteY86" fmla="*/ 1530283 h 1596499"/>
              <a:gd name="connsiteX87" fmla="*/ 2491676 w 9662615"/>
              <a:gd name="connsiteY87" fmla="*/ 1500859 h 1596499"/>
              <a:gd name="connsiteX88" fmla="*/ 2378036 w 9662615"/>
              <a:gd name="connsiteY88" fmla="*/ 1520645 h 1596499"/>
              <a:gd name="connsiteX89" fmla="*/ 2284269 w 9662615"/>
              <a:gd name="connsiteY89" fmla="*/ 1503068 h 1596499"/>
              <a:gd name="connsiteX90" fmla="*/ 2207104 w 9662615"/>
              <a:gd name="connsiteY90" fmla="*/ 1508888 h 1596499"/>
              <a:gd name="connsiteX91" fmla="*/ 2149226 w 9662615"/>
              <a:gd name="connsiteY91" fmla="*/ 1523409 h 1596499"/>
              <a:gd name="connsiteX92" fmla="*/ 2084783 w 9662615"/>
              <a:gd name="connsiteY92" fmla="*/ 1524245 h 1596499"/>
              <a:gd name="connsiteX93" fmla="*/ 2070075 w 9662615"/>
              <a:gd name="connsiteY93" fmla="*/ 1511285 h 1596499"/>
              <a:gd name="connsiteX94" fmla="*/ 2001057 w 9662615"/>
              <a:gd name="connsiteY94" fmla="*/ 1516449 h 1596499"/>
              <a:gd name="connsiteX95" fmla="*/ 1896330 w 9662615"/>
              <a:gd name="connsiteY95" fmla="*/ 1525725 h 1596499"/>
              <a:gd name="connsiteX96" fmla="*/ 1835994 w 9662615"/>
              <a:gd name="connsiteY96" fmla="*/ 1527678 h 1596499"/>
              <a:gd name="connsiteX97" fmla="*/ 1671119 w 9662615"/>
              <a:gd name="connsiteY97" fmla="*/ 1536701 h 1596499"/>
              <a:gd name="connsiteX98" fmla="*/ 1601337 w 9662615"/>
              <a:gd name="connsiteY98" fmla="*/ 1548552 h 1596499"/>
              <a:gd name="connsiteX99" fmla="*/ 1407755 w 9662615"/>
              <a:gd name="connsiteY99" fmla="*/ 1571444 h 1596499"/>
              <a:gd name="connsiteX100" fmla="*/ 1271994 w 9662615"/>
              <a:gd name="connsiteY100" fmla="*/ 1579471 h 1596499"/>
              <a:gd name="connsiteX101" fmla="*/ 1249226 w 9662615"/>
              <a:gd name="connsiteY101" fmla="*/ 1583140 h 1596499"/>
              <a:gd name="connsiteX102" fmla="*/ 1217719 w 9662615"/>
              <a:gd name="connsiteY102" fmla="*/ 1580863 h 1596499"/>
              <a:gd name="connsiteX103" fmla="*/ 1091432 w 9662615"/>
              <a:gd name="connsiteY103" fmla="*/ 1571003 h 1596499"/>
              <a:gd name="connsiteX104" fmla="*/ 992039 w 9662615"/>
              <a:gd name="connsiteY104" fmla="*/ 1556662 h 1596499"/>
              <a:gd name="connsiteX105" fmla="*/ 868264 w 9662615"/>
              <a:gd name="connsiteY105" fmla="*/ 1566392 h 1596499"/>
              <a:gd name="connsiteX106" fmla="*/ 792765 w 9662615"/>
              <a:gd name="connsiteY106" fmla="*/ 1563102 h 1596499"/>
              <a:gd name="connsiteX107" fmla="*/ 669055 w 9662615"/>
              <a:gd name="connsiteY107" fmla="*/ 1543638 h 1596499"/>
              <a:gd name="connsiteX108" fmla="*/ 506152 w 9662615"/>
              <a:gd name="connsiteY108" fmla="*/ 1549124 h 1596499"/>
              <a:gd name="connsiteX109" fmla="*/ 472797 w 9662615"/>
              <a:gd name="connsiteY109" fmla="*/ 1568904 h 1596499"/>
              <a:gd name="connsiteX110" fmla="*/ 427864 w 9662615"/>
              <a:gd name="connsiteY110" fmla="*/ 1580848 h 1596499"/>
              <a:gd name="connsiteX111" fmla="*/ 408381 w 9662615"/>
              <a:gd name="connsiteY111" fmla="*/ 1552940 h 1596499"/>
              <a:gd name="connsiteX112" fmla="*/ 267163 w 9662615"/>
              <a:gd name="connsiteY112" fmla="*/ 1531913 h 1596499"/>
              <a:gd name="connsiteX113" fmla="*/ 196644 w 9662615"/>
              <a:gd name="connsiteY113" fmla="*/ 1524565 h 1596499"/>
              <a:gd name="connsiteX114" fmla="*/ 86819 w 9662615"/>
              <a:gd name="connsiteY114" fmla="*/ 1519517 h 1596499"/>
              <a:gd name="connsiteX115" fmla="*/ 53369 w 9662615"/>
              <a:gd name="connsiteY115" fmla="*/ 1516853 h 1596499"/>
              <a:gd name="connsiteX116" fmla="*/ 2359 w 9662615"/>
              <a:gd name="connsiteY116" fmla="*/ 1515247 h 1596499"/>
              <a:gd name="connsiteX117" fmla="*/ 0 w 9662615"/>
              <a:gd name="connsiteY117" fmla="*/ 1514932 h 1596499"/>
              <a:gd name="connsiteX118" fmla="*/ 0 w 9662615"/>
              <a:gd name="connsiteY118" fmla="*/ 0 h 1596499"/>
              <a:gd name="connsiteX0" fmla="*/ 0 w 9662615"/>
              <a:gd name="connsiteY0" fmla="*/ 0 h 1600474"/>
              <a:gd name="connsiteX1" fmla="*/ 9662615 w 9662615"/>
              <a:gd name="connsiteY1" fmla="*/ 0 h 1600474"/>
              <a:gd name="connsiteX2" fmla="*/ 9662615 w 9662615"/>
              <a:gd name="connsiteY2" fmla="*/ 1280346 h 1600474"/>
              <a:gd name="connsiteX3" fmla="*/ 9658420 w 9662615"/>
              <a:gd name="connsiteY3" fmla="*/ 1280106 h 1600474"/>
              <a:gd name="connsiteX4" fmla="*/ 9469546 w 9662615"/>
              <a:gd name="connsiteY4" fmla="*/ 1289837 h 1600474"/>
              <a:gd name="connsiteX5" fmla="*/ 9385895 w 9662615"/>
              <a:gd name="connsiteY5" fmla="*/ 1269203 h 1600474"/>
              <a:gd name="connsiteX6" fmla="*/ 9144767 w 9662615"/>
              <a:gd name="connsiteY6" fmla="*/ 1264120 h 1600474"/>
              <a:gd name="connsiteX7" fmla="*/ 8837252 w 9662615"/>
              <a:gd name="connsiteY7" fmla="*/ 1350515 h 1600474"/>
              <a:gd name="connsiteX8" fmla="*/ 8705466 w 9662615"/>
              <a:gd name="connsiteY8" fmla="*/ 1342419 h 1600474"/>
              <a:gd name="connsiteX9" fmla="*/ 8652221 w 9662615"/>
              <a:gd name="connsiteY9" fmla="*/ 1326906 h 1600474"/>
              <a:gd name="connsiteX10" fmla="*/ 8632312 w 9662615"/>
              <a:gd name="connsiteY10" fmla="*/ 1326025 h 1600474"/>
              <a:gd name="connsiteX11" fmla="*/ 8591582 w 9662615"/>
              <a:gd name="connsiteY11" fmla="*/ 1341666 h 1600474"/>
              <a:gd name="connsiteX12" fmla="*/ 8537336 w 9662615"/>
              <a:gd name="connsiteY12" fmla="*/ 1341684 h 1600474"/>
              <a:gd name="connsiteX13" fmla="*/ 8472508 w 9662615"/>
              <a:gd name="connsiteY13" fmla="*/ 1363109 h 1600474"/>
              <a:gd name="connsiteX14" fmla="*/ 8258477 w 9662615"/>
              <a:gd name="connsiteY14" fmla="*/ 1370666 h 1600474"/>
              <a:gd name="connsiteX15" fmla="*/ 8197961 w 9662615"/>
              <a:gd name="connsiteY15" fmla="*/ 1392804 h 1600474"/>
              <a:gd name="connsiteX16" fmla="*/ 8171196 w 9662615"/>
              <a:gd name="connsiteY16" fmla="*/ 1397216 h 1600474"/>
              <a:gd name="connsiteX17" fmla="*/ 8127667 w 9662615"/>
              <a:gd name="connsiteY17" fmla="*/ 1418254 h 1600474"/>
              <a:gd name="connsiteX18" fmla="*/ 7974579 w 9662615"/>
              <a:gd name="connsiteY18" fmla="*/ 1383439 h 1600474"/>
              <a:gd name="connsiteX19" fmla="*/ 7768351 w 9662615"/>
              <a:gd name="connsiteY19" fmla="*/ 1395051 h 1600474"/>
              <a:gd name="connsiteX20" fmla="*/ 7635985 w 9662615"/>
              <a:gd name="connsiteY20" fmla="*/ 1386363 h 1600474"/>
              <a:gd name="connsiteX21" fmla="*/ 7466069 w 9662615"/>
              <a:gd name="connsiteY21" fmla="*/ 1377654 h 1600474"/>
              <a:gd name="connsiteX22" fmla="*/ 7355642 w 9662615"/>
              <a:gd name="connsiteY22" fmla="*/ 1407761 h 1600474"/>
              <a:gd name="connsiteX23" fmla="*/ 7151610 w 9662615"/>
              <a:gd name="connsiteY23" fmla="*/ 1397856 h 1600474"/>
              <a:gd name="connsiteX24" fmla="*/ 7082147 w 9662615"/>
              <a:gd name="connsiteY24" fmla="*/ 1406113 h 1600474"/>
              <a:gd name="connsiteX25" fmla="*/ 7014958 w 9662615"/>
              <a:gd name="connsiteY25" fmla="*/ 1396883 h 1600474"/>
              <a:gd name="connsiteX26" fmla="*/ 6907567 w 9662615"/>
              <a:gd name="connsiteY26" fmla="*/ 1419149 h 1600474"/>
              <a:gd name="connsiteX27" fmla="*/ 6748428 w 9662615"/>
              <a:gd name="connsiteY27" fmla="*/ 1420308 h 1600474"/>
              <a:gd name="connsiteX28" fmla="*/ 6654257 w 9662615"/>
              <a:gd name="connsiteY28" fmla="*/ 1424143 h 1600474"/>
              <a:gd name="connsiteX29" fmla="*/ 6620123 w 9662615"/>
              <a:gd name="connsiteY29" fmla="*/ 1430535 h 1600474"/>
              <a:gd name="connsiteX30" fmla="*/ 6571355 w 9662615"/>
              <a:gd name="connsiteY30" fmla="*/ 1436144 h 1600474"/>
              <a:gd name="connsiteX31" fmla="*/ 6486557 w 9662615"/>
              <a:gd name="connsiteY31" fmla="*/ 1449861 h 1600474"/>
              <a:gd name="connsiteX32" fmla="*/ 6370419 w 9662615"/>
              <a:gd name="connsiteY32" fmla="*/ 1461649 h 1600474"/>
              <a:gd name="connsiteX33" fmla="*/ 6278839 w 9662615"/>
              <a:gd name="connsiteY33" fmla="*/ 1449160 h 1600474"/>
              <a:gd name="connsiteX34" fmla="*/ 6272455 w 9662615"/>
              <a:gd name="connsiteY34" fmla="*/ 1453191 h 1600474"/>
              <a:gd name="connsiteX35" fmla="*/ 6212659 w 9662615"/>
              <a:gd name="connsiteY35" fmla="*/ 1454850 h 1600474"/>
              <a:gd name="connsiteX36" fmla="*/ 6069317 w 9662615"/>
              <a:gd name="connsiteY36" fmla="*/ 1445838 h 1600474"/>
              <a:gd name="connsiteX37" fmla="*/ 5878477 w 9662615"/>
              <a:gd name="connsiteY37" fmla="*/ 1439180 h 1600474"/>
              <a:gd name="connsiteX38" fmla="*/ 5838387 w 9662615"/>
              <a:gd name="connsiteY38" fmla="*/ 1444679 h 1600474"/>
              <a:gd name="connsiteX39" fmla="*/ 5771136 w 9662615"/>
              <a:gd name="connsiteY39" fmla="*/ 1453639 h 1600474"/>
              <a:gd name="connsiteX40" fmla="*/ 5724081 w 9662615"/>
              <a:gd name="connsiteY40" fmla="*/ 1470431 h 1600474"/>
              <a:gd name="connsiteX41" fmla="*/ 5666577 w 9662615"/>
              <a:gd name="connsiteY41" fmla="*/ 1473921 h 1600474"/>
              <a:gd name="connsiteX42" fmla="*/ 5649068 w 9662615"/>
              <a:gd name="connsiteY42" fmla="*/ 1461676 h 1600474"/>
              <a:gd name="connsiteX43" fmla="*/ 5588902 w 9662615"/>
              <a:gd name="connsiteY43" fmla="*/ 1469647 h 1600474"/>
              <a:gd name="connsiteX44" fmla="*/ 5498090 w 9662615"/>
              <a:gd name="connsiteY44" fmla="*/ 1483173 h 1600474"/>
              <a:gd name="connsiteX45" fmla="*/ 5444641 w 9662615"/>
              <a:gd name="connsiteY45" fmla="*/ 1487602 h 1600474"/>
              <a:gd name="connsiteX46" fmla="*/ 5299812 w 9662615"/>
              <a:gd name="connsiteY46" fmla="*/ 1503362 h 1600474"/>
              <a:gd name="connsiteX47" fmla="*/ 5213947 w 9662615"/>
              <a:gd name="connsiteY47" fmla="*/ 1516637 h 1600474"/>
              <a:gd name="connsiteX48" fmla="*/ 5090342 w 9662615"/>
              <a:gd name="connsiteY48" fmla="*/ 1546680 h 1600474"/>
              <a:gd name="connsiteX49" fmla="*/ 5129812 w 9662615"/>
              <a:gd name="connsiteY49" fmla="*/ 1521277 h 1600474"/>
              <a:gd name="connsiteX50" fmla="*/ 5059484 w 9662615"/>
              <a:gd name="connsiteY50" fmla="*/ 1546802 h 1600474"/>
              <a:gd name="connsiteX51" fmla="*/ 5038524 w 9662615"/>
              <a:gd name="connsiteY51" fmla="*/ 1545675 h 1600474"/>
              <a:gd name="connsiteX52" fmla="*/ 5026564 w 9662615"/>
              <a:gd name="connsiteY52" fmla="*/ 1545376 h 1600474"/>
              <a:gd name="connsiteX53" fmla="*/ 4969433 w 9662615"/>
              <a:gd name="connsiteY53" fmla="*/ 1550865 h 1600474"/>
              <a:gd name="connsiteX54" fmla="*/ 4929254 w 9662615"/>
              <a:gd name="connsiteY54" fmla="*/ 1563452 h 1600474"/>
              <a:gd name="connsiteX55" fmla="*/ 4871726 w 9662615"/>
              <a:gd name="connsiteY55" fmla="*/ 1570584 h 1600474"/>
              <a:gd name="connsiteX56" fmla="*/ 4843267 w 9662615"/>
              <a:gd name="connsiteY56" fmla="*/ 1561459 h 1600474"/>
              <a:gd name="connsiteX57" fmla="*/ 4821058 w 9662615"/>
              <a:gd name="connsiteY57" fmla="*/ 1553078 h 1600474"/>
              <a:gd name="connsiteX58" fmla="*/ 4791466 w 9662615"/>
              <a:gd name="connsiteY58" fmla="*/ 1561324 h 1600474"/>
              <a:gd name="connsiteX59" fmla="*/ 4784247 w 9662615"/>
              <a:gd name="connsiteY59" fmla="*/ 1562342 h 1600474"/>
              <a:gd name="connsiteX60" fmla="*/ 4739309 w 9662615"/>
              <a:gd name="connsiteY60" fmla="*/ 1553948 h 1600474"/>
              <a:gd name="connsiteX61" fmla="*/ 4697562 w 9662615"/>
              <a:gd name="connsiteY61" fmla="*/ 1551206 h 1600474"/>
              <a:gd name="connsiteX62" fmla="*/ 4650737 w 9662615"/>
              <a:gd name="connsiteY62" fmla="*/ 1537381 h 1600474"/>
              <a:gd name="connsiteX63" fmla="*/ 4583150 w 9662615"/>
              <a:gd name="connsiteY63" fmla="*/ 1529064 h 1600474"/>
              <a:gd name="connsiteX64" fmla="*/ 4521734 w 9662615"/>
              <a:gd name="connsiteY64" fmla="*/ 1529359 h 1600474"/>
              <a:gd name="connsiteX65" fmla="*/ 4382398 w 9662615"/>
              <a:gd name="connsiteY65" fmla="*/ 1534108 h 1600474"/>
              <a:gd name="connsiteX66" fmla="*/ 4221826 w 9662615"/>
              <a:gd name="connsiteY66" fmla="*/ 1500972 h 1600474"/>
              <a:gd name="connsiteX67" fmla="*/ 4096601 w 9662615"/>
              <a:gd name="connsiteY67" fmla="*/ 1521563 h 1600474"/>
              <a:gd name="connsiteX68" fmla="*/ 4046172 w 9662615"/>
              <a:gd name="connsiteY68" fmla="*/ 1600474 h 1600474"/>
              <a:gd name="connsiteX69" fmla="*/ 3833906 w 9662615"/>
              <a:gd name="connsiteY69" fmla="*/ 1516637 h 1600474"/>
              <a:gd name="connsiteX70" fmla="*/ 3696258 w 9662615"/>
              <a:gd name="connsiteY70" fmla="*/ 1537563 h 1600474"/>
              <a:gd name="connsiteX71" fmla="*/ 3594070 w 9662615"/>
              <a:gd name="connsiteY71" fmla="*/ 1509422 h 1600474"/>
              <a:gd name="connsiteX72" fmla="*/ 3565233 w 9662615"/>
              <a:gd name="connsiteY72" fmla="*/ 1515122 h 1600474"/>
              <a:gd name="connsiteX73" fmla="*/ 3560267 w 9662615"/>
              <a:gd name="connsiteY73" fmla="*/ 1516288 h 1600474"/>
              <a:gd name="connsiteX74" fmla="*/ 3540258 w 9662615"/>
              <a:gd name="connsiteY74" fmla="*/ 1516976 h 1600474"/>
              <a:gd name="connsiteX75" fmla="*/ 3534780 w 9662615"/>
              <a:gd name="connsiteY75" fmla="*/ 1522141 h 1600474"/>
              <a:gd name="connsiteX76" fmla="*/ 3504783 w 9662615"/>
              <a:gd name="connsiteY76" fmla="*/ 1526739 h 1600474"/>
              <a:gd name="connsiteX77" fmla="*/ 3430805 w 9662615"/>
              <a:gd name="connsiteY77" fmla="*/ 1542521 h 1600474"/>
              <a:gd name="connsiteX78" fmla="*/ 3292707 w 9662615"/>
              <a:gd name="connsiteY78" fmla="*/ 1520490 h 1600474"/>
              <a:gd name="connsiteX79" fmla="*/ 3187872 w 9662615"/>
              <a:gd name="connsiteY79" fmla="*/ 1519991 h 1600474"/>
              <a:gd name="connsiteX80" fmla="*/ 3148026 w 9662615"/>
              <a:gd name="connsiteY80" fmla="*/ 1524777 h 1600474"/>
              <a:gd name="connsiteX81" fmla="*/ 3092394 w 9662615"/>
              <a:gd name="connsiteY81" fmla="*/ 1528115 h 1600474"/>
              <a:gd name="connsiteX82" fmla="*/ 2994200 w 9662615"/>
              <a:gd name="connsiteY82" fmla="*/ 1537857 h 1600474"/>
              <a:gd name="connsiteX83" fmla="*/ 2862301 w 9662615"/>
              <a:gd name="connsiteY83" fmla="*/ 1544250 h 1600474"/>
              <a:gd name="connsiteX84" fmla="*/ 2766335 w 9662615"/>
              <a:gd name="connsiteY84" fmla="*/ 1527662 h 1600474"/>
              <a:gd name="connsiteX85" fmla="*/ 2757836 w 9662615"/>
              <a:gd name="connsiteY85" fmla="*/ 1531371 h 1600474"/>
              <a:gd name="connsiteX86" fmla="*/ 2691555 w 9662615"/>
              <a:gd name="connsiteY86" fmla="*/ 1530283 h 1600474"/>
              <a:gd name="connsiteX87" fmla="*/ 2491676 w 9662615"/>
              <a:gd name="connsiteY87" fmla="*/ 1500859 h 1600474"/>
              <a:gd name="connsiteX88" fmla="*/ 2378036 w 9662615"/>
              <a:gd name="connsiteY88" fmla="*/ 1520645 h 1600474"/>
              <a:gd name="connsiteX89" fmla="*/ 2284269 w 9662615"/>
              <a:gd name="connsiteY89" fmla="*/ 1503068 h 1600474"/>
              <a:gd name="connsiteX90" fmla="*/ 2207104 w 9662615"/>
              <a:gd name="connsiteY90" fmla="*/ 1508888 h 1600474"/>
              <a:gd name="connsiteX91" fmla="*/ 2149226 w 9662615"/>
              <a:gd name="connsiteY91" fmla="*/ 1523409 h 1600474"/>
              <a:gd name="connsiteX92" fmla="*/ 2084783 w 9662615"/>
              <a:gd name="connsiteY92" fmla="*/ 1524245 h 1600474"/>
              <a:gd name="connsiteX93" fmla="*/ 2070075 w 9662615"/>
              <a:gd name="connsiteY93" fmla="*/ 1511285 h 1600474"/>
              <a:gd name="connsiteX94" fmla="*/ 2001057 w 9662615"/>
              <a:gd name="connsiteY94" fmla="*/ 1516449 h 1600474"/>
              <a:gd name="connsiteX95" fmla="*/ 1896330 w 9662615"/>
              <a:gd name="connsiteY95" fmla="*/ 1525725 h 1600474"/>
              <a:gd name="connsiteX96" fmla="*/ 1835994 w 9662615"/>
              <a:gd name="connsiteY96" fmla="*/ 1527678 h 1600474"/>
              <a:gd name="connsiteX97" fmla="*/ 1671119 w 9662615"/>
              <a:gd name="connsiteY97" fmla="*/ 1536701 h 1600474"/>
              <a:gd name="connsiteX98" fmla="*/ 1601337 w 9662615"/>
              <a:gd name="connsiteY98" fmla="*/ 1548552 h 1600474"/>
              <a:gd name="connsiteX99" fmla="*/ 1407755 w 9662615"/>
              <a:gd name="connsiteY99" fmla="*/ 1571444 h 1600474"/>
              <a:gd name="connsiteX100" fmla="*/ 1271994 w 9662615"/>
              <a:gd name="connsiteY100" fmla="*/ 1579471 h 1600474"/>
              <a:gd name="connsiteX101" fmla="*/ 1249226 w 9662615"/>
              <a:gd name="connsiteY101" fmla="*/ 1583140 h 1600474"/>
              <a:gd name="connsiteX102" fmla="*/ 1217719 w 9662615"/>
              <a:gd name="connsiteY102" fmla="*/ 1580863 h 1600474"/>
              <a:gd name="connsiteX103" fmla="*/ 1091432 w 9662615"/>
              <a:gd name="connsiteY103" fmla="*/ 1571003 h 1600474"/>
              <a:gd name="connsiteX104" fmla="*/ 992039 w 9662615"/>
              <a:gd name="connsiteY104" fmla="*/ 1556662 h 1600474"/>
              <a:gd name="connsiteX105" fmla="*/ 868264 w 9662615"/>
              <a:gd name="connsiteY105" fmla="*/ 1566392 h 1600474"/>
              <a:gd name="connsiteX106" fmla="*/ 792765 w 9662615"/>
              <a:gd name="connsiteY106" fmla="*/ 1563102 h 1600474"/>
              <a:gd name="connsiteX107" fmla="*/ 669055 w 9662615"/>
              <a:gd name="connsiteY107" fmla="*/ 1543638 h 1600474"/>
              <a:gd name="connsiteX108" fmla="*/ 506152 w 9662615"/>
              <a:gd name="connsiteY108" fmla="*/ 1549124 h 1600474"/>
              <a:gd name="connsiteX109" fmla="*/ 472797 w 9662615"/>
              <a:gd name="connsiteY109" fmla="*/ 1568904 h 1600474"/>
              <a:gd name="connsiteX110" fmla="*/ 427864 w 9662615"/>
              <a:gd name="connsiteY110" fmla="*/ 1580848 h 1600474"/>
              <a:gd name="connsiteX111" fmla="*/ 408381 w 9662615"/>
              <a:gd name="connsiteY111" fmla="*/ 1552940 h 1600474"/>
              <a:gd name="connsiteX112" fmla="*/ 267163 w 9662615"/>
              <a:gd name="connsiteY112" fmla="*/ 1531913 h 1600474"/>
              <a:gd name="connsiteX113" fmla="*/ 196644 w 9662615"/>
              <a:gd name="connsiteY113" fmla="*/ 1524565 h 1600474"/>
              <a:gd name="connsiteX114" fmla="*/ 86819 w 9662615"/>
              <a:gd name="connsiteY114" fmla="*/ 1519517 h 1600474"/>
              <a:gd name="connsiteX115" fmla="*/ 53369 w 9662615"/>
              <a:gd name="connsiteY115" fmla="*/ 1516853 h 1600474"/>
              <a:gd name="connsiteX116" fmla="*/ 2359 w 9662615"/>
              <a:gd name="connsiteY116" fmla="*/ 1515247 h 1600474"/>
              <a:gd name="connsiteX117" fmla="*/ 0 w 9662615"/>
              <a:gd name="connsiteY117" fmla="*/ 1514932 h 1600474"/>
              <a:gd name="connsiteX118" fmla="*/ 0 w 9662615"/>
              <a:gd name="connsiteY118" fmla="*/ 0 h 1600474"/>
              <a:gd name="connsiteX0" fmla="*/ 0 w 9662615"/>
              <a:gd name="connsiteY0" fmla="*/ 0 h 1679987"/>
              <a:gd name="connsiteX1" fmla="*/ 9662615 w 9662615"/>
              <a:gd name="connsiteY1" fmla="*/ 0 h 1679987"/>
              <a:gd name="connsiteX2" fmla="*/ 9662615 w 9662615"/>
              <a:gd name="connsiteY2" fmla="*/ 1280346 h 1679987"/>
              <a:gd name="connsiteX3" fmla="*/ 9658420 w 9662615"/>
              <a:gd name="connsiteY3" fmla="*/ 1280106 h 1679987"/>
              <a:gd name="connsiteX4" fmla="*/ 9469546 w 9662615"/>
              <a:gd name="connsiteY4" fmla="*/ 1289837 h 1679987"/>
              <a:gd name="connsiteX5" fmla="*/ 9385895 w 9662615"/>
              <a:gd name="connsiteY5" fmla="*/ 1269203 h 1679987"/>
              <a:gd name="connsiteX6" fmla="*/ 9144767 w 9662615"/>
              <a:gd name="connsiteY6" fmla="*/ 1264120 h 1679987"/>
              <a:gd name="connsiteX7" fmla="*/ 8837252 w 9662615"/>
              <a:gd name="connsiteY7" fmla="*/ 1350515 h 1679987"/>
              <a:gd name="connsiteX8" fmla="*/ 8705466 w 9662615"/>
              <a:gd name="connsiteY8" fmla="*/ 1342419 h 1679987"/>
              <a:gd name="connsiteX9" fmla="*/ 8652221 w 9662615"/>
              <a:gd name="connsiteY9" fmla="*/ 1326906 h 1679987"/>
              <a:gd name="connsiteX10" fmla="*/ 8632312 w 9662615"/>
              <a:gd name="connsiteY10" fmla="*/ 1326025 h 1679987"/>
              <a:gd name="connsiteX11" fmla="*/ 8591582 w 9662615"/>
              <a:gd name="connsiteY11" fmla="*/ 1341666 h 1679987"/>
              <a:gd name="connsiteX12" fmla="*/ 8537336 w 9662615"/>
              <a:gd name="connsiteY12" fmla="*/ 1341684 h 1679987"/>
              <a:gd name="connsiteX13" fmla="*/ 8472508 w 9662615"/>
              <a:gd name="connsiteY13" fmla="*/ 1363109 h 1679987"/>
              <a:gd name="connsiteX14" fmla="*/ 8258477 w 9662615"/>
              <a:gd name="connsiteY14" fmla="*/ 1370666 h 1679987"/>
              <a:gd name="connsiteX15" fmla="*/ 8197961 w 9662615"/>
              <a:gd name="connsiteY15" fmla="*/ 1392804 h 1679987"/>
              <a:gd name="connsiteX16" fmla="*/ 8171196 w 9662615"/>
              <a:gd name="connsiteY16" fmla="*/ 1397216 h 1679987"/>
              <a:gd name="connsiteX17" fmla="*/ 8127667 w 9662615"/>
              <a:gd name="connsiteY17" fmla="*/ 1418254 h 1679987"/>
              <a:gd name="connsiteX18" fmla="*/ 7974579 w 9662615"/>
              <a:gd name="connsiteY18" fmla="*/ 1383439 h 1679987"/>
              <a:gd name="connsiteX19" fmla="*/ 7768351 w 9662615"/>
              <a:gd name="connsiteY19" fmla="*/ 1395051 h 1679987"/>
              <a:gd name="connsiteX20" fmla="*/ 7635985 w 9662615"/>
              <a:gd name="connsiteY20" fmla="*/ 1386363 h 1679987"/>
              <a:gd name="connsiteX21" fmla="*/ 7466069 w 9662615"/>
              <a:gd name="connsiteY21" fmla="*/ 1377654 h 1679987"/>
              <a:gd name="connsiteX22" fmla="*/ 7355642 w 9662615"/>
              <a:gd name="connsiteY22" fmla="*/ 1407761 h 1679987"/>
              <a:gd name="connsiteX23" fmla="*/ 7151610 w 9662615"/>
              <a:gd name="connsiteY23" fmla="*/ 1397856 h 1679987"/>
              <a:gd name="connsiteX24" fmla="*/ 7082147 w 9662615"/>
              <a:gd name="connsiteY24" fmla="*/ 1406113 h 1679987"/>
              <a:gd name="connsiteX25" fmla="*/ 7014958 w 9662615"/>
              <a:gd name="connsiteY25" fmla="*/ 1396883 h 1679987"/>
              <a:gd name="connsiteX26" fmla="*/ 6907567 w 9662615"/>
              <a:gd name="connsiteY26" fmla="*/ 1419149 h 1679987"/>
              <a:gd name="connsiteX27" fmla="*/ 6748428 w 9662615"/>
              <a:gd name="connsiteY27" fmla="*/ 1420308 h 1679987"/>
              <a:gd name="connsiteX28" fmla="*/ 6654257 w 9662615"/>
              <a:gd name="connsiteY28" fmla="*/ 1424143 h 1679987"/>
              <a:gd name="connsiteX29" fmla="*/ 6620123 w 9662615"/>
              <a:gd name="connsiteY29" fmla="*/ 1430535 h 1679987"/>
              <a:gd name="connsiteX30" fmla="*/ 6571355 w 9662615"/>
              <a:gd name="connsiteY30" fmla="*/ 1436144 h 1679987"/>
              <a:gd name="connsiteX31" fmla="*/ 6486557 w 9662615"/>
              <a:gd name="connsiteY31" fmla="*/ 1449861 h 1679987"/>
              <a:gd name="connsiteX32" fmla="*/ 6370419 w 9662615"/>
              <a:gd name="connsiteY32" fmla="*/ 1461649 h 1679987"/>
              <a:gd name="connsiteX33" fmla="*/ 6278839 w 9662615"/>
              <a:gd name="connsiteY33" fmla="*/ 1449160 h 1679987"/>
              <a:gd name="connsiteX34" fmla="*/ 6272455 w 9662615"/>
              <a:gd name="connsiteY34" fmla="*/ 1453191 h 1679987"/>
              <a:gd name="connsiteX35" fmla="*/ 6212659 w 9662615"/>
              <a:gd name="connsiteY35" fmla="*/ 1454850 h 1679987"/>
              <a:gd name="connsiteX36" fmla="*/ 6069317 w 9662615"/>
              <a:gd name="connsiteY36" fmla="*/ 1445838 h 1679987"/>
              <a:gd name="connsiteX37" fmla="*/ 5878477 w 9662615"/>
              <a:gd name="connsiteY37" fmla="*/ 1439180 h 1679987"/>
              <a:gd name="connsiteX38" fmla="*/ 5838387 w 9662615"/>
              <a:gd name="connsiteY38" fmla="*/ 1444679 h 1679987"/>
              <a:gd name="connsiteX39" fmla="*/ 5771136 w 9662615"/>
              <a:gd name="connsiteY39" fmla="*/ 1453639 h 1679987"/>
              <a:gd name="connsiteX40" fmla="*/ 5724081 w 9662615"/>
              <a:gd name="connsiteY40" fmla="*/ 1470431 h 1679987"/>
              <a:gd name="connsiteX41" fmla="*/ 5666577 w 9662615"/>
              <a:gd name="connsiteY41" fmla="*/ 1473921 h 1679987"/>
              <a:gd name="connsiteX42" fmla="*/ 5649068 w 9662615"/>
              <a:gd name="connsiteY42" fmla="*/ 1461676 h 1679987"/>
              <a:gd name="connsiteX43" fmla="*/ 5588902 w 9662615"/>
              <a:gd name="connsiteY43" fmla="*/ 1469647 h 1679987"/>
              <a:gd name="connsiteX44" fmla="*/ 5498090 w 9662615"/>
              <a:gd name="connsiteY44" fmla="*/ 1483173 h 1679987"/>
              <a:gd name="connsiteX45" fmla="*/ 5444641 w 9662615"/>
              <a:gd name="connsiteY45" fmla="*/ 1487602 h 1679987"/>
              <a:gd name="connsiteX46" fmla="*/ 5299812 w 9662615"/>
              <a:gd name="connsiteY46" fmla="*/ 1503362 h 1679987"/>
              <a:gd name="connsiteX47" fmla="*/ 5213947 w 9662615"/>
              <a:gd name="connsiteY47" fmla="*/ 1516637 h 1679987"/>
              <a:gd name="connsiteX48" fmla="*/ 5090342 w 9662615"/>
              <a:gd name="connsiteY48" fmla="*/ 1546680 h 1679987"/>
              <a:gd name="connsiteX49" fmla="*/ 5129812 w 9662615"/>
              <a:gd name="connsiteY49" fmla="*/ 1521277 h 1679987"/>
              <a:gd name="connsiteX50" fmla="*/ 5059484 w 9662615"/>
              <a:gd name="connsiteY50" fmla="*/ 1546802 h 1679987"/>
              <a:gd name="connsiteX51" fmla="*/ 5038524 w 9662615"/>
              <a:gd name="connsiteY51" fmla="*/ 1545675 h 1679987"/>
              <a:gd name="connsiteX52" fmla="*/ 5026564 w 9662615"/>
              <a:gd name="connsiteY52" fmla="*/ 1545376 h 1679987"/>
              <a:gd name="connsiteX53" fmla="*/ 4969433 w 9662615"/>
              <a:gd name="connsiteY53" fmla="*/ 1550865 h 1679987"/>
              <a:gd name="connsiteX54" fmla="*/ 4929254 w 9662615"/>
              <a:gd name="connsiteY54" fmla="*/ 1563452 h 1679987"/>
              <a:gd name="connsiteX55" fmla="*/ 4871726 w 9662615"/>
              <a:gd name="connsiteY55" fmla="*/ 1570584 h 1679987"/>
              <a:gd name="connsiteX56" fmla="*/ 4843267 w 9662615"/>
              <a:gd name="connsiteY56" fmla="*/ 1561459 h 1679987"/>
              <a:gd name="connsiteX57" fmla="*/ 4821058 w 9662615"/>
              <a:gd name="connsiteY57" fmla="*/ 1553078 h 1679987"/>
              <a:gd name="connsiteX58" fmla="*/ 4791466 w 9662615"/>
              <a:gd name="connsiteY58" fmla="*/ 1561324 h 1679987"/>
              <a:gd name="connsiteX59" fmla="*/ 4784247 w 9662615"/>
              <a:gd name="connsiteY59" fmla="*/ 1562342 h 1679987"/>
              <a:gd name="connsiteX60" fmla="*/ 4739309 w 9662615"/>
              <a:gd name="connsiteY60" fmla="*/ 1553948 h 1679987"/>
              <a:gd name="connsiteX61" fmla="*/ 4697562 w 9662615"/>
              <a:gd name="connsiteY61" fmla="*/ 1551206 h 1679987"/>
              <a:gd name="connsiteX62" fmla="*/ 4650737 w 9662615"/>
              <a:gd name="connsiteY62" fmla="*/ 1537381 h 1679987"/>
              <a:gd name="connsiteX63" fmla="*/ 4583150 w 9662615"/>
              <a:gd name="connsiteY63" fmla="*/ 1529064 h 1679987"/>
              <a:gd name="connsiteX64" fmla="*/ 4521734 w 9662615"/>
              <a:gd name="connsiteY64" fmla="*/ 1529359 h 1679987"/>
              <a:gd name="connsiteX65" fmla="*/ 4382398 w 9662615"/>
              <a:gd name="connsiteY65" fmla="*/ 1534108 h 1679987"/>
              <a:gd name="connsiteX66" fmla="*/ 4221826 w 9662615"/>
              <a:gd name="connsiteY66" fmla="*/ 1500972 h 1679987"/>
              <a:gd name="connsiteX67" fmla="*/ 4096601 w 9662615"/>
              <a:gd name="connsiteY67" fmla="*/ 1521563 h 1679987"/>
              <a:gd name="connsiteX68" fmla="*/ 3879195 w 9662615"/>
              <a:gd name="connsiteY68" fmla="*/ 1679987 h 1679987"/>
              <a:gd name="connsiteX69" fmla="*/ 3833906 w 9662615"/>
              <a:gd name="connsiteY69" fmla="*/ 1516637 h 1679987"/>
              <a:gd name="connsiteX70" fmla="*/ 3696258 w 9662615"/>
              <a:gd name="connsiteY70" fmla="*/ 1537563 h 1679987"/>
              <a:gd name="connsiteX71" fmla="*/ 3594070 w 9662615"/>
              <a:gd name="connsiteY71" fmla="*/ 1509422 h 1679987"/>
              <a:gd name="connsiteX72" fmla="*/ 3565233 w 9662615"/>
              <a:gd name="connsiteY72" fmla="*/ 1515122 h 1679987"/>
              <a:gd name="connsiteX73" fmla="*/ 3560267 w 9662615"/>
              <a:gd name="connsiteY73" fmla="*/ 1516288 h 1679987"/>
              <a:gd name="connsiteX74" fmla="*/ 3540258 w 9662615"/>
              <a:gd name="connsiteY74" fmla="*/ 1516976 h 1679987"/>
              <a:gd name="connsiteX75" fmla="*/ 3534780 w 9662615"/>
              <a:gd name="connsiteY75" fmla="*/ 1522141 h 1679987"/>
              <a:gd name="connsiteX76" fmla="*/ 3504783 w 9662615"/>
              <a:gd name="connsiteY76" fmla="*/ 1526739 h 1679987"/>
              <a:gd name="connsiteX77" fmla="*/ 3430805 w 9662615"/>
              <a:gd name="connsiteY77" fmla="*/ 1542521 h 1679987"/>
              <a:gd name="connsiteX78" fmla="*/ 3292707 w 9662615"/>
              <a:gd name="connsiteY78" fmla="*/ 1520490 h 1679987"/>
              <a:gd name="connsiteX79" fmla="*/ 3187872 w 9662615"/>
              <a:gd name="connsiteY79" fmla="*/ 1519991 h 1679987"/>
              <a:gd name="connsiteX80" fmla="*/ 3148026 w 9662615"/>
              <a:gd name="connsiteY80" fmla="*/ 1524777 h 1679987"/>
              <a:gd name="connsiteX81" fmla="*/ 3092394 w 9662615"/>
              <a:gd name="connsiteY81" fmla="*/ 1528115 h 1679987"/>
              <a:gd name="connsiteX82" fmla="*/ 2994200 w 9662615"/>
              <a:gd name="connsiteY82" fmla="*/ 1537857 h 1679987"/>
              <a:gd name="connsiteX83" fmla="*/ 2862301 w 9662615"/>
              <a:gd name="connsiteY83" fmla="*/ 1544250 h 1679987"/>
              <a:gd name="connsiteX84" fmla="*/ 2766335 w 9662615"/>
              <a:gd name="connsiteY84" fmla="*/ 1527662 h 1679987"/>
              <a:gd name="connsiteX85" fmla="*/ 2757836 w 9662615"/>
              <a:gd name="connsiteY85" fmla="*/ 1531371 h 1679987"/>
              <a:gd name="connsiteX86" fmla="*/ 2691555 w 9662615"/>
              <a:gd name="connsiteY86" fmla="*/ 1530283 h 1679987"/>
              <a:gd name="connsiteX87" fmla="*/ 2491676 w 9662615"/>
              <a:gd name="connsiteY87" fmla="*/ 1500859 h 1679987"/>
              <a:gd name="connsiteX88" fmla="*/ 2378036 w 9662615"/>
              <a:gd name="connsiteY88" fmla="*/ 1520645 h 1679987"/>
              <a:gd name="connsiteX89" fmla="*/ 2284269 w 9662615"/>
              <a:gd name="connsiteY89" fmla="*/ 1503068 h 1679987"/>
              <a:gd name="connsiteX90" fmla="*/ 2207104 w 9662615"/>
              <a:gd name="connsiteY90" fmla="*/ 1508888 h 1679987"/>
              <a:gd name="connsiteX91" fmla="*/ 2149226 w 9662615"/>
              <a:gd name="connsiteY91" fmla="*/ 1523409 h 1679987"/>
              <a:gd name="connsiteX92" fmla="*/ 2084783 w 9662615"/>
              <a:gd name="connsiteY92" fmla="*/ 1524245 h 1679987"/>
              <a:gd name="connsiteX93" fmla="*/ 2070075 w 9662615"/>
              <a:gd name="connsiteY93" fmla="*/ 1511285 h 1679987"/>
              <a:gd name="connsiteX94" fmla="*/ 2001057 w 9662615"/>
              <a:gd name="connsiteY94" fmla="*/ 1516449 h 1679987"/>
              <a:gd name="connsiteX95" fmla="*/ 1896330 w 9662615"/>
              <a:gd name="connsiteY95" fmla="*/ 1525725 h 1679987"/>
              <a:gd name="connsiteX96" fmla="*/ 1835994 w 9662615"/>
              <a:gd name="connsiteY96" fmla="*/ 1527678 h 1679987"/>
              <a:gd name="connsiteX97" fmla="*/ 1671119 w 9662615"/>
              <a:gd name="connsiteY97" fmla="*/ 1536701 h 1679987"/>
              <a:gd name="connsiteX98" fmla="*/ 1601337 w 9662615"/>
              <a:gd name="connsiteY98" fmla="*/ 1548552 h 1679987"/>
              <a:gd name="connsiteX99" fmla="*/ 1407755 w 9662615"/>
              <a:gd name="connsiteY99" fmla="*/ 1571444 h 1679987"/>
              <a:gd name="connsiteX100" fmla="*/ 1271994 w 9662615"/>
              <a:gd name="connsiteY100" fmla="*/ 1579471 h 1679987"/>
              <a:gd name="connsiteX101" fmla="*/ 1249226 w 9662615"/>
              <a:gd name="connsiteY101" fmla="*/ 1583140 h 1679987"/>
              <a:gd name="connsiteX102" fmla="*/ 1217719 w 9662615"/>
              <a:gd name="connsiteY102" fmla="*/ 1580863 h 1679987"/>
              <a:gd name="connsiteX103" fmla="*/ 1091432 w 9662615"/>
              <a:gd name="connsiteY103" fmla="*/ 1571003 h 1679987"/>
              <a:gd name="connsiteX104" fmla="*/ 992039 w 9662615"/>
              <a:gd name="connsiteY104" fmla="*/ 1556662 h 1679987"/>
              <a:gd name="connsiteX105" fmla="*/ 868264 w 9662615"/>
              <a:gd name="connsiteY105" fmla="*/ 1566392 h 1679987"/>
              <a:gd name="connsiteX106" fmla="*/ 792765 w 9662615"/>
              <a:gd name="connsiteY106" fmla="*/ 1563102 h 1679987"/>
              <a:gd name="connsiteX107" fmla="*/ 669055 w 9662615"/>
              <a:gd name="connsiteY107" fmla="*/ 1543638 h 1679987"/>
              <a:gd name="connsiteX108" fmla="*/ 506152 w 9662615"/>
              <a:gd name="connsiteY108" fmla="*/ 1549124 h 1679987"/>
              <a:gd name="connsiteX109" fmla="*/ 472797 w 9662615"/>
              <a:gd name="connsiteY109" fmla="*/ 1568904 h 1679987"/>
              <a:gd name="connsiteX110" fmla="*/ 427864 w 9662615"/>
              <a:gd name="connsiteY110" fmla="*/ 1580848 h 1679987"/>
              <a:gd name="connsiteX111" fmla="*/ 408381 w 9662615"/>
              <a:gd name="connsiteY111" fmla="*/ 1552940 h 1679987"/>
              <a:gd name="connsiteX112" fmla="*/ 267163 w 9662615"/>
              <a:gd name="connsiteY112" fmla="*/ 1531913 h 1679987"/>
              <a:gd name="connsiteX113" fmla="*/ 196644 w 9662615"/>
              <a:gd name="connsiteY113" fmla="*/ 1524565 h 1679987"/>
              <a:gd name="connsiteX114" fmla="*/ 86819 w 9662615"/>
              <a:gd name="connsiteY114" fmla="*/ 1519517 h 1679987"/>
              <a:gd name="connsiteX115" fmla="*/ 53369 w 9662615"/>
              <a:gd name="connsiteY115" fmla="*/ 1516853 h 1679987"/>
              <a:gd name="connsiteX116" fmla="*/ 2359 w 9662615"/>
              <a:gd name="connsiteY116" fmla="*/ 1515247 h 1679987"/>
              <a:gd name="connsiteX117" fmla="*/ 0 w 9662615"/>
              <a:gd name="connsiteY117" fmla="*/ 1514932 h 1679987"/>
              <a:gd name="connsiteX118" fmla="*/ 0 w 9662615"/>
              <a:gd name="connsiteY118" fmla="*/ 0 h 1679987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723719"/>
              <a:gd name="connsiteX1" fmla="*/ 9662615 w 9662615"/>
              <a:gd name="connsiteY1" fmla="*/ 0 h 1723719"/>
              <a:gd name="connsiteX2" fmla="*/ 9662615 w 9662615"/>
              <a:gd name="connsiteY2" fmla="*/ 1280346 h 1723719"/>
              <a:gd name="connsiteX3" fmla="*/ 9658420 w 9662615"/>
              <a:gd name="connsiteY3" fmla="*/ 1280106 h 1723719"/>
              <a:gd name="connsiteX4" fmla="*/ 9469546 w 9662615"/>
              <a:gd name="connsiteY4" fmla="*/ 1289837 h 1723719"/>
              <a:gd name="connsiteX5" fmla="*/ 9385895 w 9662615"/>
              <a:gd name="connsiteY5" fmla="*/ 1269203 h 1723719"/>
              <a:gd name="connsiteX6" fmla="*/ 9144767 w 9662615"/>
              <a:gd name="connsiteY6" fmla="*/ 1264120 h 1723719"/>
              <a:gd name="connsiteX7" fmla="*/ 8837252 w 9662615"/>
              <a:gd name="connsiteY7" fmla="*/ 1350515 h 1723719"/>
              <a:gd name="connsiteX8" fmla="*/ 8705466 w 9662615"/>
              <a:gd name="connsiteY8" fmla="*/ 1342419 h 1723719"/>
              <a:gd name="connsiteX9" fmla="*/ 8652221 w 9662615"/>
              <a:gd name="connsiteY9" fmla="*/ 1326906 h 1723719"/>
              <a:gd name="connsiteX10" fmla="*/ 8632312 w 9662615"/>
              <a:gd name="connsiteY10" fmla="*/ 1326025 h 1723719"/>
              <a:gd name="connsiteX11" fmla="*/ 8591582 w 9662615"/>
              <a:gd name="connsiteY11" fmla="*/ 1341666 h 1723719"/>
              <a:gd name="connsiteX12" fmla="*/ 8537336 w 9662615"/>
              <a:gd name="connsiteY12" fmla="*/ 1341684 h 1723719"/>
              <a:gd name="connsiteX13" fmla="*/ 8472508 w 9662615"/>
              <a:gd name="connsiteY13" fmla="*/ 1363109 h 1723719"/>
              <a:gd name="connsiteX14" fmla="*/ 8258477 w 9662615"/>
              <a:gd name="connsiteY14" fmla="*/ 1370666 h 1723719"/>
              <a:gd name="connsiteX15" fmla="*/ 8197961 w 9662615"/>
              <a:gd name="connsiteY15" fmla="*/ 1392804 h 1723719"/>
              <a:gd name="connsiteX16" fmla="*/ 8171196 w 9662615"/>
              <a:gd name="connsiteY16" fmla="*/ 1397216 h 1723719"/>
              <a:gd name="connsiteX17" fmla="*/ 8127667 w 9662615"/>
              <a:gd name="connsiteY17" fmla="*/ 1418254 h 1723719"/>
              <a:gd name="connsiteX18" fmla="*/ 7974579 w 9662615"/>
              <a:gd name="connsiteY18" fmla="*/ 1383439 h 1723719"/>
              <a:gd name="connsiteX19" fmla="*/ 7768351 w 9662615"/>
              <a:gd name="connsiteY19" fmla="*/ 1395051 h 1723719"/>
              <a:gd name="connsiteX20" fmla="*/ 7635985 w 9662615"/>
              <a:gd name="connsiteY20" fmla="*/ 1386363 h 1723719"/>
              <a:gd name="connsiteX21" fmla="*/ 7466069 w 9662615"/>
              <a:gd name="connsiteY21" fmla="*/ 1377654 h 1723719"/>
              <a:gd name="connsiteX22" fmla="*/ 7355642 w 9662615"/>
              <a:gd name="connsiteY22" fmla="*/ 1407761 h 1723719"/>
              <a:gd name="connsiteX23" fmla="*/ 7151610 w 9662615"/>
              <a:gd name="connsiteY23" fmla="*/ 1397856 h 1723719"/>
              <a:gd name="connsiteX24" fmla="*/ 7082147 w 9662615"/>
              <a:gd name="connsiteY24" fmla="*/ 1406113 h 1723719"/>
              <a:gd name="connsiteX25" fmla="*/ 7014958 w 9662615"/>
              <a:gd name="connsiteY25" fmla="*/ 1396883 h 1723719"/>
              <a:gd name="connsiteX26" fmla="*/ 6907567 w 9662615"/>
              <a:gd name="connsiteY26" fmla="*/ 1419149 h 1723719"/>
              <a:gd name="connsiteX27" fmla="*/ 6748428 w 9662615"/>
              <a:gd name="connsiteY27" fmla="*/ 1420308 h 1723719"/>
              <a:gd name="connsiteX28" fmla="*/ 6654257 w 9662615"/>
              <a:gd name="connsiteY28" fmla="*/ 1424143 h 1723719"/>
              <a:gd name="connsiteX29" fmla="*/ 6620123 w 9662615"/>
              <a:gd name="connsiteY29" fmla="*/ 1430535 h 1723719"/>
              <a:gd name="connsiteX30" fmla="*/ 6571355 w 9662615"/>
              <a:gd name="connsiteY30" fmla="*/ 1436144 h 1723719"/>
              <a:gd name="connsiteX31" fmla="*/ 6486557 w 9662615"/>
              <a:gd name="connsiteY31" fmla="*/ 1449861 h 1723719"/>
              <a:gd name="connsiteX32" fmla="*/ 6370419 w 9662615"/>
              <a:gd name="connsiteY32" fmla="*/ 1461649 h 1723719"/>
              <a:gd name="connsiteX33" fmla="*/ 6278839 w 9662615"/>
              <a:gd name="connsiteY33" fmla="*/ 1449160 h 1723719"/>
              <a:gd name="connsiteX34" fmla="*/ 6272455 w 9662615"/>
              <a:gd name="connsiteY34" fmla="*/ 1453191 h 1723719"/>
              <a:gd name="connsiteX35" fmla="*/ 6212659 w 9662615"/>
              <a:gd name="connsiteY35" fmla="*/ 1454850 h 1723719"/>
              <a:gd name="connsiteX36" fmla="*/ 6069317 w 9662615"/>
              <a:gd name="connsiteY36" fmla="*/ 1445838 h 1723719"/>
              <a:gd name="connsiteX37" fmla="*/ 5878477 w 9662615"/>
              <a:gd name="connsiteY37" fmla="*/ 1439180 h 1723719"/>
              <a:gd name="connsiteX38" fmla="*/ 5838387 w 9662615"/>
              <a:gd name="connsiteY38" fmla="*/ 1444679 h 1723719"/>
              <a:gd name="connsiteX39" fmla="*/ 5771136 w 9662615"/>
              <a:gd name="connsiteY39" fmla="*/ 1453639 h 1723719"/>
              <a:gd name="connsiteX40" fmla="*/ 5724081 w 9662615"/>
              <a:gd name="connsiteY40" fmla="*/ 1470431 h 1723719"/>
              <a:gd name="connsiteX41" fmla="*/ 5666577 w 9662615"/>
              <a:gd name="connsiteY41" fmla="*/ 1473921 h 1723719"/>
              <a:gd name="connsiteX42" fmla="*/ 5649068 w 9662615"/>
              <a:gd name="connsiteY42" fmla="*/ 1461676 h 1723719"/>
              <a:gd name="connsiteX43" fmla="*/ 5588902 w 9662615"/>
              <a:gd name="connsiteY43" fmla="*/ 1469647 h 1723719"/>
              <a:gd name="connsiteX44" fmla="*/ 5498090 w 9662615"/>
              <a:gd name="connsiteY44" fmla="*/ 1483173 h 1723719"/>
              <a:gd name="connsiteX45" fmla="*/ 5444641 w 9662615"/>
              <a:gd name="connsiteY45" fmla="*/ 1487602 h 1723719"/>
              <a:gd name="connsiteX46" fmla="*/ 5299812 w 9662615"/>
              <a:gd name="connsiteY46" fmla="*/ 1503362 h 1723719"/>
              <a:gd name="connsiteX47" fmla="*/ 5213947 w 9662615"/>
              <a:gd name="connsiteY47" fmla="*/ 1516637 h 1723719"/>
              <a:gd name="connsiteX48" fmla="*/ 5090342 w 9662615"/>
              <a:gd name="connsiteY48" fmla="*/ 1546680 h 1723719"/>
              <a:gd name="connsiteX49" fmla="*/ 5129812 w 9662615"/>
              <a:gd name="connsiteY49" fmla="*/ 1521277 h 1723719"/>
              <a:gd name="connsiteX50" fmla="*/ 5059484 w 9662615"/>
              <a:gd name="connsiteY50" fmla="*/ 1546802 h 1723719"/>
              <a:gd name="connsiteX51" fmla="*/ 5038524 w 9662615"/>
              <a:gd name="connsiteY51" fmla="*/ 1545675 h 1723719"/>
              <a:gd name="connsiteX52" fmla="*/ 5026564 w 9662615"/>
              <a:gd name="connsiteY52" fmla="*/ 1545376 h 1723719"/>
              <a:gd name="connsiteX53" fmla="*/ 4969433 w 9662615"/>
              <a:gd name="connsiteY53" fmla="*/ 1550865 h 1723719"/>
              <a:gd name="connsiteX54" fmla="*/ 4929254 w 9662615"/>
              <a:gd name="connsiteY54" fmla="*/ 1563452 h 1723719"/>
              <a:gd name="connsiteX55" fmla="*/ 4871726 w 9662615"/>
              <a:gd name="connsiteY55" fmla="*/ 1570584 h 1723719"/>
              <a:gd name="connsiteX56" fmla="*/ 4843267 w 9662615"/>
              <a:gd name="connsiteY56" fmla="*/ 1561459 h 1723719"/>
              <a:gd name="connsiteX57" fmla="*/ 4821058 w 9662615"/>
              <a:gd name="connsiteY57" fmla="*/ 1553078 h 1723719"/>
              <a:gd name="connsiteX58" fmla="*/ 4791466 w 9662615"/>
              <a:gd name="connsiteY58" fmla="*/ 1561324 h 1723719"/>
              <a:gd name="connsiteX59" fmla="*/ 4784247 w 9662615"/>
              <a:gd name="connsiteY59" fmla="*/ 1562342 h 1723719"/>
              <a:gd name="connsiteX60" fmla="*/ 4739309 w 9662615"/>
              <a:gd name="connsiteY60" fmla="*/ 1553948 h 1723719"/>
              <a:gd name="connsiteX61" fmla="*/ 4697562 w 9662615"/>
              <a:gd name="connsiteY61" fmla="*/ 1551206 h 1723719"/>
              <a:gd name="connsiteX62" fmla="*/ 4650737 w 9662615"/>
              <a:gd name="connsiteY62" fmla="*/ 1537381 h 1723719"/>
              <a:gd name="connsiteX63" fmla="*/ 4583150 w 9662615"/>
              <a:gd name="connsiteY63" fmla="*/ 1529064 h 1723719"/>
              <a:gd name="connsiteX64" fmla="*/ 4521734 w 9662615"/>
              <a:gd name="connsiteY64" fmla="*/ 1529359 h 1723719"/>
              <a:gd name="connsiteX65" fmla="*/ 4382398 w 9662615"/>
              <a:gd name="connsiteY65" fmla="*/ 1534108 h 1723719"/>
              <a:gd name="connsiteX66" fmla="*/ 4221826 w 9662615"/>
              <a:gd name="connsiteY66" fmla="*/ 1500972 h 1723719"/>
              <a:gd name="connsiteX67" fmla="*/ 4096601 w 9662615"/>
              <a:gd name="connsiteY67" fmla="*/ 1521563 h 1723719"/>
              <a:gd name="connsiteX68" fmla="*/ 3970635 w 9662615"/>
              <a:gd name="connsiteY68" fmla="*/ 1723719 h 1723719"/>
              <a:gd name="connsiteX69" fmla="*/ 3833906 w 9662615"/>
              <a:gd name="connsiteY69" fmla="*/ 1516637 h 1723719"/>
              <a:gd name="connsiteX70" fmla="*/ 3696258 w 9662615"/>
              <a:gd name="connsiteY70" fmla="*/ 1537563 h 1723719"/>
              <a:gd name="connsiteX71" fmla="*/ 3594070 w 9662615"/>
              <a:gd name="connsiteY71" fmla="*/ 1509422 h 1723719"/>
              <a:gd name="connsiteX72" fmla="*/ 3565233 w 9662615"/>
              <a:gd name="connsiteY72" fmla="*/ 1515122 h 1723719"/>
              <a:gd name="connsiteX73" fmla="*/ 3560267 w 9662615"/>
              <a:gd name="connsiteY73" fmla="*/ 1516288 h 1723719"/>
              <a:gd name="connsiteX74" fmla="*/ 3540258 w 9662615"/>
              <a:gd name="connsiteY74" fmla="*/ 1516976 h 1723719"/>
              <a:gd name="connsiteX75" fmla="*/ 3534780 w 9662615"/>
              <a:gd name="connsiteY75" fmla="*/ 1522141 h 1723719"/>
              <a:gd name="connsiteX76" fmla="*/ 3504783 w 9662615"/>
              <a:gd name="connsiteY76" fmla="*/ 1526739 h 1723719"/>
              <a:gd name="connsiteX77" fmla="*/ 3430805 w 9662615"/>
              <a:gd name="connsiteY77" fmla="*/ 1542521 h 1723719"/>
              <a:gd name="connsiteX78" fmla="*/ 3292707 w 9662615"/>
              <a:gd name="connsiteY78" fmla="*/ 1520490 h 1723719"/>
              <a:gd name="connsiteX79" fmla="*/ 3187872 w 9662615"/>
              <a:gd name="connsiteY79" fmla="*/ 1519991 h 1723719"/>
              <a:gd name="connsiteX80" fmla="*/ 3148026 w 9662615"/>
              <a:gd name="connsiteY80" fmla="*/ 1524777 h 1723719"/>
              <a:gd name="connsiteX81" fmla="*/ 3092394 w 9662615"/>
              <a:gd name="connsiteY81" fmla="*/ 1528115 h 1723719"/>
              <a:gd name="connsiteX82" fmla="*/ 2994200 w 9662615"/>
              <a:gd name="connsiteY82" fmla="*/ 1537857 h 1723719"/>
              <a:gd name="connsiteX83" fmla="*/ 2862301 w 9662615"/>
              <a:gd name="connsiteY83" fmla="*/ 1544250 h 1723719"/>
              <a:gd name="connsiteX84" fmla="*/ 2766335 w 9662615"/>
              <a:gd name="connsiteY84" fmla="*/ 1527662 h 1723719"/>
              <a:gd name="connsiteX85" fmla="*/ 2757836 w 9662615"/>
              <a:gd name="connsiteY85" fmla="*/ 1531371 h 1723719"/>
              <a:gd name="connsiteX86" fmla="*/ 2691555 w 9662615"/>
              <a:gd name="connsiteY86" fmla="*/ 1530283 h 1723719"/>
              <a:gd name="connsiteX87" fmla="*/ 2491676 w 9662615"/>
              <a:gd name="connsiteY87" fmla="*/ 1500859 h 1723719"/>
              <a:gd name="connsiteX88" fmla="*/ 2378036 w 9662615"/>
              <a:gd name="connsiteY88" fmla="*/ 1520645 h 1723719"/>
              <a:gd name="connsiteX89" fmla="*/ 2284269 w 9662615"/>
              <a:gd name="connsiteY89" fmla="*/ 1503068 h 1723719"/>
              <a:gd name="connsiteX90" fmla="*/ 2207104 w 9662615"/>
              <a:gd name="connsiteY90" fmla="*/ 1508888 h 1723719"/>
              <a:gd name="connsiteX91" fmla="*/ 2149226 w 9662615"/>
              <a:gd name="connsiteY91" fmla="*/ 1523409 h 1723719"/>
              <a:gd name="connsiteX92" fmla="*/ 2084783 w 9662615"/>
              <a:gd name="connsiteY92" fmla="*/ 1524245 h 1723719"/>
              <a:gd name="connsiteX93" fmla="*/ 2070075 w 9662615"/>
              <a:gd name="connsiteY93" fmla="*/ 1511285 h 1723719"/>
              <a:gd name="connsiteX94" fmla="*/ 2001057 w 9662615"/>
              <a:gd name="connsiteY94" fmla="*/ 1516449 h 1723719"/>
              <a:gd name="connsiteX95" fmla="*/ 1896330 w 9662615"/>
              <a:gd name="connsiteY95" fmla="*/ 1525725 h 1723719"/>
              <a:gd name="connsiteX96" fmla="*/ 1835994 w 9662615"/>
              <a:gd name="connsiteY96" fmla="*/ 1527678 h 1723719"/>
              <a:gd name="connsiteX97" fmla="*/ 1671119 w 9662615"/>
              <a:gd name="connsiteY97" fmla="*/ 1536701 h 1723719"/>
              <a:gd name="connsiteX98" fmla="*/ 1601337 w 9662615"/>
              <a:gd name="connsiteY98" fmla="*/ 1548552 h 1723719"/>
              <a:gd name="connsiteX99" fmla="*/ 1407755 w 9662615"/>
              <a:gd name="connsiteY99" fmla="*/ 1571444 h 1723719"/>
              <a:gd name="connsiteX100" fmla="*/ 1271994 w 9662615"/>
              <a:gd name="connsiteY100" fmla="*/ 1579471 h 1723719"/>
              <a:gd name="connsiteX101" fmla="*/ 1249226 w 9662615"/>
              <a:gd name="connsiteY101" fmla="*/ 1583140 h 1723719"/>
              <a:gd name="connsiteX102" fmla="*/ 1217719 w 9662615"/>
              <a:gd name="connsiteY102" fmla="*/ 1580863 h 1723719"/>
              <a:gd name="connsiteX103" fmla="*/ 1091432 w 9662615"/>
              <a:gd name="connsiteY103" fmla="*/ 1571003 h 1723719"/>
              <a:gd name="connsiteX104" fmla="*/ 992039 w 9662615"/>
              <a:gd name="connsiteY104" fmla="*/ 1556662 h 1723719"/>
              <a:gd name="connsiteX105" fmla="*/ 868264 w 9662615"/>
              <a:gd name="connsiteY105" fmla="*/ 1566392 h 1723719"/>
              <a:gd name="connsiteX106" fmla="*/ 792765 w 9662615"/>
              <a:gd name="connsiteY106" fmla="*/ 1563102 h 1723719"/>
              <a:gd name="connsiteX107" fmla="*/ 669055 w 9662615"/>
              <a:gd name="connsiteY107" fmla="*/ 1543638 h 1723719"/>
              <a:gd name="connsiteX108" fmla="*/ 506152 w 9662615"/>
              <a:gd name="connsiteY108" fmla="*/ 1549124 h 1723719"/>
              <a:gd name="connsiteX109" fmla="*/ 472797 w 9662615"/>
              <a:gd name="connsiteY109" fmla="*/ 1568904 h 1723719"/>
              <a:gd name="connsiteX110" fmla="*/ 427864 w 9662615"/>
              <a:gd name="connsiteY110" fmla="*/ 1580848 h 1723719"/>
              <a:gd name="connsiteX111" fmla="*/ 408381 w 9662615"/>
              <a:gd name="connsiteY111" fmla="*/ 1552940 h 1723719"/>
              <a:gd name="connsiteX112" fmla="*/ 267163 w 9662615"/>
              <a:gd name="connsiteY112" fmla="*/ 1531913 h 1723719"/>
              <a:gd name="connsiteX113" fmla="*/ 196644 w 9662615"/>
              <a:gd name="connsiteY113" fmla="*/ 1524565 h 1723719"/>
              <a:gd name="connsiteX114" fmla="*/ 86819 w 9662615"/>
              <a:gd name="connsiteY114" fmla="*/ 1519517 h 1723719"/>
              <a:gd name="connsiteX115" fmla="*/ 53369 w 9662615"/>
              <a:gd name="connsiteY115" fmla="*/ 1516853 h 1723719"/>
              <a:gd name="connsiteX116" fmla="*/ 2359 w 9662615"/>
              <a:gd name="connsiteY116" fmla="*/ 1515247 h 1723719"/>
              <a:gd name="connsiteX117" fmla="*/ 0 w 9662615"/>
              <a:gd name="connsiteY117" fmla="*/ 1514932 h 1723719"/>
              <a:gd name="connsiteX118" fmla="*/ 0 w 9662615"/>
              <a:gd name="connsiteY118" fmla="*/ 0 h 1723719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18664 w 9662615"/>
              <a:gd name="connsiteY3" fmla="*/ 1331789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408381 w 9662615"/>
              <a:gd name="connsiteY110" fmla="*/ 1552940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40355 w 9662615"/>
              <a:gd name="connsiteY103" fmla="*/ 1560638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71994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91872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601337 w 9662615"/>
              <a:gd name="connsiteY97" fmla="*/ 1548552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920184 w 9662615"/>
              <a:gd name="connsiteY94" fmla="*/ 1533676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9662615" h="1603018">
                <a:moveTo>
                  <a:pt x="0" y="0"/>
                </a:moveTo>
                <a:lnTo>
                  <a:pt x="9662615" y="0"/>
                </a:lnTo>
                <a:lnTo>
                  <a:pt x="9662615" y="1280346"/>
                </a:lnTo>
                <a:lnTo>
                  <a:pt x="9551077" y="1292033"/>
                </a:lnTo>
                <a:cubicBezTo>
                  <a:pt x="9489925" y="1291588"/>
                  <a:pt x="9543615" y="1296257"/>
                  <a:pt x="9469546" y="1289837"/>
                </a:cubicBezTo>
                <a:cubicBezTo>
                  <a:pt x="9413040" y="1331485"/>
                  <a:pt x="9340031" y="1268376"/>
                  <a:pt x="9326260" y="1277155"/>
                </a:cubicBezTo>
                <a:cubicBezTo>
                  <a:pt x="9234251" y="1284900"/>
                  <a:pt x="9225377" y="1258935"/>
                  <a:pt x="9144767" y="1264120"/>
                </a:cubicBezTo>
                <a:cubicBezTo>
                  <a:pt x="9159115" y="1310075"/>
                  <a:pt x="9066692" y="1304806"/>
                  <a:pt x="8976400" y="1326661"/>
                </a:cubicBezTo>
                <a:cubicBezTo>
                  <a:pt x="8931920" y="1325947"/>
                  <a:pt x="8871807" y="1351060"/>
                  <a:pt x="8828711" y="1346394"/>
                </a:cubicBezTo>
                <a:cubicBezTo>
                  <a:pt x="8809650" y="1326213"/>
                  <a:pt x="8718313" y="1358527"/>
                  <a:pt x="8695953" y="1346784"/>
                </a:cubicBezTo>
                <a:cubicBezTo>
                  <a:pt x="8694290" y="1355317"/>
                  <a:pt x="8661526" y="1349865"/>
                  <a:pt x="8652191" y="1345903"/>
                </a:cubicBezTo>
                <a:cubicBezTo>
                  <a:pt x="8641363" y="1349626"/>
                  <a:pt x="8603292" y="1341304"/>
                  <a:pt x="8591582" y="1341666"/>
                </a:cubicBezTo>
                <a:cubicBezTo>
                  <a:pt x="8568421" y="1323004"/>
                  <a:pt x="8565847" y="1352287"/>
                  <a:pt x="8537336" y="1341684"/>
                </a:cubicBezTo>
                <a:cubicBezTo>
                  <a:pt x="8524809" y="1348019"/>
                  <a:pt x="8445703" y="1377667"/>
                  <a:pt x="8416849" y="1367085"/>
                </a:cubicBezTo>
                <a:cubicBezTo>
                  <a:pt x="8350736" y="1379599"/>
                  <a:pt x="8346589" y="1391624"/>
                  <a:pt x="8278355" y="1386569"/>
                </a:cubicBezTo>
                <a:cubicBezTo>
                  <a:pt x="8268756" y="1398649"/>
                  <a:pt x="8183331" y="1371185"/>
                  <a:pt x="8197961" y="1392804"/>
                </a:cubicBezTo>
                <a:cubicBezTo>
                  <a:pt x="8175189" y="1391748"/>
                  <a:pt x="8158503" y="1383145"/>
                  <a:pt x="8171196" y="1397216"/>
                </a:cubicBezTo>
                <a:cubicBezTo>
                  <a:pt x="8141821" y="1397466"/>
                  <a:pt x="8125626" y="1386947"/>
                  <a:pt x="8087910" y="1386449"/>
                </a:cubicBezTo>
                <a:cubicBezTo>
                  <a:pt x="8029319" y="1362701"/>
                  <a:pt x="8020916" y="1407035"/>
                  <a:pt x="7974579" y="1383439"/>
                </a:cubicBezTo>
                <a:cubicBezTo>
                  <a:pt x="7912074" y="1402493"/>
                  <a:pt x="7841761" y="1389550"/>
                  <a:pt x="7768351" y="1395051"/>
                </a:cubicBezTo>
                <a:cubicBezTo>
                  <a:pt x="7741665" y="1390266"/>
                  <a:pt x="7663663" y="1410813"/>
                  <a:pt x="7635985" y="1386363"/>
                </a:cubicBezTo>
                <a:cubicBezTo>
                  <a:pt x="7646173" y="1415707"/>
                  <a:pt x="7542198" y="1378410"/>
                  <a:pt x="7466069" y="1377654"/>
                </a:cubicBezTo>
                <a:cubicBezTo>
                  <a:pt x="7427626" y="1403818"/>
                  <a:pt x="7337822" y="1398948"/>
                  <a:pt x="7355642" y="1407761"/>
                </a:cubicBezTo>
                <a:cubicBezTo>
                  <a:pt x="7270634" y="1390553"/>
                  <a:pt x="7306340" y="1403822"/>
                  <a:pt x="7215220" y="1397856"/>
                </a:cubicBezTo>
                <a:cubicBezTo>
                  <a:pt x="7175381" y="1421457"/>
                  <a:pt x="7122339" y="1428094"/>
                  <a:pt x="7082147" y="1406113"/>
                </a:cubicBezTo>
                <a:cubicBezTo>
                  <a:pt x="7040624" y="1425217"/>
                  <a:pt x="7029993" y="1391726"/>
                  <a:pt x="6987129" y="1404834"/>
                </a:cubicBezTo>
                <a:cubicBezTo>
                  <a:pt x="6953477" y="1411964"/>
                  <a:pt x="6957479" y="1421694"/>
                  <a:pt x="6907567" y="1419149"/>
                </a:cubicBezTo>
                <a:cubicBezTo>
                  <a:pt x="6863513" y="1408514"/>
                  <a:pt x="6803088" y="1434619"/>
                  <a:pt x="6748428" y="1420308"/>
                </a:cubicBezTo>
                <a:cubicBezTo>
                  <a:pt x="6728317" y="1416860"/>
                  <a:pt x="6666046" y="1417296"/>
                  <a:pt x="6654257" y="1424143"/>
                </a:cubicBezTo>
                <a:cubicBezTo>
                  <a:pt x="6641271" y="1425628"/>
                  <a:pt x="6626125" y="1423202"/>
                  <a:pt x="6620123" y="1430535"/>
                </a:cubicBezTo>
                <a:cubicBezTo>
                  <a:pt x="6610208" y="1439359"/>
                  <a:pt x="6564906" y="1425734"/>
                  <a:pt x="6571355" y="1436144"/>
                </a:cubicBezTo>
                <a:cubicBezTo>
                  <a:pt x="6539188" y="1426808"/>
                  <a:pt x="6513602" y="1445293"/>
                  <a:pt x="6486557" y="1449861"/>
                </a:cubicBezTo>
                <a:cubicBezTo>
                  <a:pt x="6461221" y="1440598"/>
                  <a:pt x="6429457" y="1459319"/>
                  <a:pt x="6370419" y="1461649"/>
                </a:cubicBezTo>
                <a:cubicBezTo>
                  <a:pt x="6342558" y="1450937"/>
                  <a:pt x="6330664" y="1463365"/>
                  <a:pt x="6278839" y="1449160"/>
                </a:cubicBezTo>
                <a:cubicBezTo>
                  <a:pt x="6277206" y="1450621"/>
                  <a:pt x="6275057" y="1451978"/>
                  <a:pt x="6272455" y="1453191"/>
                </a:cubicBezTo>
                <a:cubicBezTo>
                  <a:pt x="6257338" y="1460236"/>
                  <a:pt x="6230567" y="1460979"/>
                  <a:pt x="6212659" y="1454850"/>
                </a:cubicBezTo>
                <a:cubicBezTo>
                  <a:pt x="6130994" y="1436046"/>
                  <a:pt x="6135790" y="1448771"/>
                  <a:pt x="6069317" y="1445838"/>
                </a:cubicBezTo>
                <a:cubicBezTo>
                  <a:pt x="5994738" y="1444791"/>
                  <a:pt x="5975991" y="1456673"/>
                  <a:pt x="5878477" y="1439180"/>
                </a:cubicBezTo>
                <a:cubicBezTo>
                  <a:pt x="5870803" y="1447519"/>
                  <a:pt x="5859206" y="1448153"/>
                  <a:pt x="5838387" y="1444679"/>
                </a:cubicBezTo>
                <a:cubicBezTo>
                  <a:pt x="5802317" y="1444778"/>
                  <a:pt x="5810848" y="1465165"/>
                  <a:pt x="5771136" y="1453639"/>
                </a:cubicBezTo>
                <a:cubicBezTo>
                  <a:pt x="5780732" y="1464484"/>
                  <a:pt x="5704275" y="1459369"/>
                  <a:pt x="5724081" y="1470431"/>
                </a:cubicBezTo>
                <a:cubicBezTo>
                  <a:pt x="5703536" y="1480946"/>
                  <a:pt x="5687323" y="1464719"/>
                  <a:pt x="5666577" y="1473921"/>
                </a:cubicBezTo>
                <a:cubicBezTo>
                  <a:pt x="5640974" y="1476520"/>
                  <a:pt x="5678275" y="1461854"/>
                  <a:pt x="5649068" y="1461676"/>
                </a:cubicBezTo>
                <a:cubicBezTo>
                  <a:pt x="5614218" y="1463443"/>
                  <a:pt x="5608578" y="1443299"/>
                  <a:pt x="5588902" y="1469647"/>
                </a:cubicBezTo>
                <a:cubicBezTo>
                  <a:pt x="5550386" y="1464321"/>
                  <a:pt x="5546573" y="1476049"/>
                  <a:pt x="5498090" y="1483173"/>
                </a:cubicBezTo>
                <a:cubicBezTo>
                  <a:pt x="5475226" y="1477314"/>
                  <a:pt x="5459293" y="1480930"/>
                  <a:pt x="5444641" y="1487602"/>
                </a:cubicBezTo>
                <a:cubicBezTo>
                  <a:pt x="5395328" y="1487320"/>
                  <a:pt x="5353572" y="1498007"/>
                  <a:pt x="5299812" y="1503362"/>
                </a:cubicBezTo>
                <a:cubicBezTo>
                  <a:pt x="5238326" y="1497756"/>
                  <a:pt x="5303225" y="1514963"/>
                  <a:pt x="5245752" y="1520612"/>
                </a:cubicBezTo>
                <a:cubicBezTo>
                  <a:pt x="5190753" y="1507732"/>
                  <a:pt x="5205712" y="1518627"/>
                  <a:pt x="5177807" y="1526802"/>
                </a:cubicBezTo>
                <a:lnTo>
                  <a:pt x="5113910" y="1533205"/>
                </a:lnTo>
                <a:lnTo>
                  <a:pt x="5059484" y="1546802"/>
                </a:lnTo>
                <a:lnTo>
                  <a:pt x="5038524" y="1545675"/>
                </a:lnTo>
                <a:lnTo>
                  <a:pt x="5026564" y="1545376"/>
                </a:lnTo>
                <a:cubicBezTo>
                  <a:pt x="5006873" y="1544046"/>
                  <a:pt x="4987701" y="1552900"/>
                  <a:pt x="4969433" y="1550865"/>
                </a:cubicBezTo>
                <a:cubicBezTo>
                  <a:pt x="4943627" y="1555066"/>
                  <a:pt x="4892754" y="1568818"/>
                  <a:pt x="4871726" y="1570584"/>
                </a:cubicBezTo>
                <a:cubicBezTo>
                  <a:pt x="4863638" y="1570310"/>
                  <a:pt x="4846771" y="1559566"/>
                  <a:pt x="4843267" y="1561459"/>
                </a:cubicBezTo>
                <a:lnTo>
                  <a:pt x="4821058" y="1553078"/>
                </a:lnTo>
                <a:lnTo>
                  <a:pt x="4791466" y="1561324"/>
                </a:lnTo>
                <a:lnTo>
                  <a:pt x="4784247" y="1562342"/>
                </a:lnTo>
                <a:cubicBezTo>
                  <a:pt x="4770593" y="1574121"/>
                  <a:pt x="4776816" y="1558072"/>
                  <a:pt x="4739309" y="1553948"/>
                </a:cubicBezTo>
                <a:cubicBezTo>
                  <a:pt x="4684311" y="1578213"/>
                  <a:pt x="4712803" y="1566697"/>
                  <a:pt x="4697562" y="1551206"/>
                </a:cubicBezTo>
                <a:lnTo>
                  <a:pt x="4650737" y="1537381"/>
                </a:lnTo>
                <a:cubicBezTo>
                  <a:pt x="4628208" y="1530633"/>
                  <a:pt x="4609654" y="1567617"/>
                  <a:pt x="4583150" y="1529064"/>
                </a:cubicBezTo>
                <a:cubicBezTo>
                  <a:pt x="4575879" y="1527088"/>
                  <a:pt x="4527005" y="1532552"/>
                  <a:pt x="4521734" y="1529359"/>
                </a:cubicBezTo>
                <a:cubicBezTo>
                  <a:pt x="4457980" y="1517590"/>
                  <a:pt x="4465052" y="1532003"/>
                  <a:pt x="4382398" y="1534108"/>
                </a:cubicBezTo>
                <a:cubicBezTo>
                  <a:pt x="4347480" y="1506889"/>
                  <a:pt x="4310783" y="1494709"/>
                  <a:pt x="4221826" y="1500972"/>
                </a:cubicBezTo>
                <a:cubicBezTo>
                  <a:pt x="4174471" y="1526598"/>
                  <a:pt x="4136675" y="1542031"/>
                  <a:pt x="4096601" y="1521563"/>
                </a:cubicBezTo>
                <a:cubicBezTo>
                  <a:pt x="4015086" y="1550501"/>
                  <a:pt x="3986123" y="1519347"/>
                  <a:pt x="4002441" y="1528912"/>
                </a:cubicBezTo>
                <a:cubicBezTo>
                  <a:pt x="3967120" y="1539744"/>
                  <a:pt x="3931774" y="1526729"/>
                  <a:pt x="3833906" y="1516637"/>
                </a:cubicBezTo>
                <a:cubicBezTo>
                  <a:pt x="3781438" y="1538249"/>
                  <a:pt x="3822855" y="1526006"/>
                  <a:pt x="3763845" y="1501782"/>
                </a:cubicBezTo>
                <a:cubicBezTo>
                  <a:pt x="3734533" y="1525292"/>
                  <a:pt x="3677359" y="1524487"/>
                  <a:pt x="3673583" y="1501471"/>
                </a:cubicBezTo>
                <a:cubicBezTo>
                  <a:pt x="3663687" y="1502855"/>
                  <a:pt x="3650245" y="1528777"/>
                  <a:pt x="3640771" y="1531025"/>
                </a:cubicBezTo>
                <a:lnTo>
                  <a:pt x="3576170" y="1516288"/>
                </a:lnTo>
                <a:lnTo>
                  <a:pt x="3540258" y="1516976"/>
                </a:lnTo>
                <a:lnTo>
                  <a:pt x="3522853" y="1538044"/>
                </a:lnTo>
                <a:lnTo>
                  <a:pt x="3480929" y="1526739"/>
                </a:lnTo>
                <a:cubicBezTo>
                  <a:pt x="3469671" y="1527693"/>
                  <a:pt x="3444273" y="1543724"/>
                  <a:pt x="3430805" y="1542521"/>
                </a:cubicBezTo>
                <a:cubicBezTo>
                  <a:pt x="3386352" y="1529947"/>
                  <a:pt x="3347457" y="1537200"/>
                  <a:pt x="3292707" y="1520490"/>
                </a:cubicBezTo>
                <a:cubicBezTo>
                  <a:pt x="3271897" y="1516147"/>
                  <a:pt x="3203347" y="1513732"/>
                  <a:pt x="3187872" y="1519991"/>
                </a:cubicBezTo>
                <a:cubicBezTo>
                  <a:pt x="3173062" y="1520872"/>
                  <a:pt x="3157325" y="1517771"/>
                  <a:pt x="3148026" y="1524777"/>
                </a:cubicBezTo>
                <a:cubicBezTo>
                  <a:pt x="3133878" y="1533085"/>
                  <a:pt x="3089156" y="1517485"/>
                  <a:pt x="3092394" y="1528115"/>
                </a:cubicBezTo>
                <a:cubicBezTo>
                  <a:pt x="3060512" y="1517374"/>
                  <a:pt x="3025593" y="1534558"/>
                  <a:pt x="2994200" y="1537857"/>
                </a:cubicBezTo>
                <a:cubicBezTo>
                  <a:pt x="2969798" y="1527501"/>
                  <a:pt x="2927999" y="1544636"/>
                  <a:pt x="2862301" y="1544250"/>
                </a:cubicBezTo>
                <a:cubicBezTo>
                  <a:pt x="2835658" y="1532340"/>
                  <a:pt x="2818008" y="1544135"/>
                  <a:pt x="2766335" y="1527662"/>
                </a:cubicBezTo>
                <a:cubicBezTo>
                  <a:pt x="2764004" y="1529036"/>
                  <a:pt x="2761142" y="1530285"/>
                  <a:pt x="2757836" y="1531371"/>
                </a:cubicBezTo>
                <a:cubicBezTo>
                  <a:pt x="2738633" y="1537675"/>
                  <a:pt x="2708957" y="1537188"/>
                  <a:pt x="2691555" y="1530283"/>
                </a:cubicBezTo>
                <a:cubicBezTo>
                  <a:pt x="2608810" y="1507878"/>
                  <a:pt x="2611304" y="1510787"/>
                  <a:pt x="2539383" y="1504835"/>
                </a:cubicBezTo>
                <a:cubicBezTo>
                  <a:pt x="2457862" y="1500384"/>
                  <a:pt x="2478670" y="1542474"/>
                  <a:pt x="2378036" y="1520645"/>
                </a:cubicBezTo>
                <a:cubicBezTo>
                  <a:pt x="2366529" y="1528574"/>
                  <a:pt x="2341629" y="1515421"/>
                  <a:pt x="2320049" y="1511019"/>
                </a:cubicBezTo>
                <a:cubicBezTo>
                  <a:pt x="2280399" y="1509467"/>
                  <a:pt x="2278267" y="1522148"/>
                  <a:pt x="2238909" y="1508888"/>
                </a:cubicBezTo>
                <a:cubicBezTo>
                  <a:pt x="2245444" y="1520095"/>
                  <a:pt x="2163364" y="1519472"/>
                  <a:pt x="2181031" y="1531361"/>
                </a:cubicBezTo>
                <a:cubicBezTo>
                  <a:pt x="2154585" y="1540861"/>
                  <a:pt x="2138796" y="1516056"/>
                  <a:pt x="2112613" y="1524245"/>
                </a:cubicBezTo>
                <a:cubicBezTo>
                  <a:pt x="2083537" y="1525655"/>
                  <a:pt x="2078233" y="1524725"/>
                  <a:pt x="2046221" y="1523212"/>
                </a:cubicBezTo>
                <a:cubicBezTo>
                  <a:pt x="2007296" y="1523373"/>
                  <a:pt x="2032394" y="1491187"/>
                  <a:pt x="2001057" y="1516449"/>
                </a:cubicBezTo>
                <a:cubicBezTo>
                  <a:pt x="1960724" y="1509398"/>
                  <a:pt x="1976058" y="1528820"/>
                  <a:pt x="1920184" y="1533676"/>
                </a:cubicBezTo>
                <a:cubicBezTo>
                  <a:pt x="1897238" y="1526813"/>
                  <a:pt x="1877505" y="1527174"/>
                  <a:pt x="1835994" y="1527678"/>
                </a:cubicBezTo>
                <a:cubicBezTo>
                  <a:pt x="1794483" y="1528182"/>
                  <a:pt x="1726077" y="1533693"/>
                  <a:pt x="1671119" y="1536701"/>
                </a:cubicBezTo>
                <a:cubicBezTo>
                  <a:pt x="1605663" y="1528324"/>
                  <a:pt x="1630763" y="1553523"/>
                  <a:pt x="1565556" y="1556503"/>
                </a:cubicBezTo>
                <a:cubicBezTo>
                  <a:pt x="1501959" y="1539013"/>
                  <a:pt x="1462468" y="1572800"/>
                  <a:pt x="1407755" y="1571444"/>
                </a:cubicBezTo>
                <a:cubicBezTo>
                  <a:pt x="1319286" y="1555448"/>
                  <a:pt x="1429251" y="1585263"/>
                  <a:pt x="1291872" y="1579471"/>
                </a:cubicBezTo>
                <a:cubicBezTo>
                  <a:pt x="1284192" y="1576816"/>
                  <a:pt x="1243590" y="1599390"/>
                  <a:pt x="1245251" y="1603018"/>
                </a:cubicBezTo>
                <a:cubicBezTo>
                  <a:pt x="1236562" y="1601891"/>
                  <a:pt x="1184091" y="1586977"/>
                  <a:pt x="1181938" y="1592789"/>
                </a:cubicBezTo>
                <a:cubicBezTo>
                  <a:pt x="1138153" y="1593474"/>
                  <a:pt x="1130439" y="1578153"/>
                  <a:pt x="1091432" y="1571003"/>
                </a:cubicBezTo>
                <a:cubicBezTo>
                  <a:pt x="1007000" y="1580980"/>
                  <a:pt x="1001377" y="1557850"/>
                  <a:pt x="940355" y="1560638"/>
                </a:cubicBezTo>
                <a:cubicBezTo>
                  <a:pt x="891367" y="1572083"/>
                  <a:pt x="924846" y="1558773"/>
                  <a:pt x="868264" y="1566392"/>
                </a:cubicBezTo>
                <a:cubicBezTo>
                  <a:pt x="848640" y="1547574"/>
                  <a:pt x="814997" y="1568391"/>
                  <a:pt x="792765" y="1563102"/>
                </a:cubicBezTo>
                <a:cubicBezTo>
                  <a:pt x="758082" y="1585102"/>
                  <a:pt x="689950" y="1563038"/>
                  <a:pt x="653153" y="1563516"/>
                </a:cubicBezTo>
                <a:cubicBezTo>
                  <a:pt x="591300" y="1567692"/>
                  <a:pt x="576686" y="1582565"/>
                  <a:pt x="541933" y="1561051"/>
                </a:cubicBezTo>
                <a:cubicBezTo>
                  <a:pt x="537775" y="1570056"/>
                  <a:pt x="508236" y="1570304"/>
                  <a:pt x="472797" y="1568904"/>
                </a:cubicBezTo>
                <a:cubicBezTo>
                  <a:pt x="458898" y="1573560"/>
                  <a:pt x="425270" y="1567476"/>
                  <a:pt x="396059" y="1560970"/>
                </a:cubicBezTo>
                <a:cubicBezTo>
                  <a:pt x="431016" y="1548467"/>
                  <a:pt x="332180" y="1575204"/>
                  <a:pt x="336819" y="1560892"/>
                </a:cubicBezTo>
                <a:cubicBezTo>
                  <a:pt x="292157" y="1552383"/>
                  <a:pt x="263346" y="1557575"/>
                  <a:pt x="267163" y="1531913"/>
                </a:cubicBezTo>
                <a:cubicBezTo>
                  <a:pt x="253228" y="1516946"/>
                  <a:pt x="198100" y="1540864"/>
                  <a:pt x="196644" y="1524565"/>
                </a:cubicBezTo>
                <a:cubicBezTo>
                  <a:pt x="172602" y="1535342"/>
                  <a:pt x="127394" y="1518578"/>
                  <a:pt x="86819" y="1519517"/>
                </a:cubicBezTo>
                <a:cubicBezTo>
                  <a:pt x="78537" y="1512257"/>
                  <a:pt x="69224" y="1512723"/>
                  <a:pt x="53369" y="1516853"/>
                </a:cubicBezTo>
                <a:cubicBezTo>
                  <a:pt x="37131" y="1517503"/>
                  <a:pt x="19976" y="1516838"/>
                  <a:pt x="2359" y="1515247"/>
                </a:cubicBezTo>
                <a:lnTo>
                  <a:pt x="0" y="151493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  <a:alpha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E7EFA68-8384-4DF8-8D02-409BAF108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58829" y="1709516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E78F90-3229-1A7F-44A6-3B7C721A4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4155825" cy="5571898"/>
          </a:xfrm>
        </p:spPr>
        <p:txBody>
          <a:bodyPr>
            <a:normAutofit/>
          </a:bodyPr>
          <a:lstStyle/>
          <a:p>
            <a:r>
              <a:rPr lang="en-AU" dirty="0">
                <a:effectLst/>
                <a:latin typeface="Aptos Display" panose="020B0004020202020204" pitchFamily="34" charset="0"/>
              </a:rPr>
              <a:t>It's Okay to Not Have Every Answer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6986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D64298-9B97-E51C-7F35-0EBFD4AE1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20676"/>
            <a:ext cx="7021513" cy="23083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Security Professional Testimony 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AE1B4E2-680E-7D65-7C9B-1770ABFC9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49287"/>
            <a:ext cx="13395960" cy="4408714"/>
          </a:xfrm>
          <a:custGeom>
            <a:avLst/>
            <a:gdLst>
              <a:gd name="connsiteX0" fmla="*/ 12192000 w 12192000"/>
              <a:gd name="connsiteY0" fmla="*/ 0 h 3176298"/>
              <a:gd name="connsiteX1" fmla="*/ 12192000 w 12192000"/>
              <a:gd name="connsiteY1" fmla="*/ 3176298 h 3176298"/>
              <a:gd name="connsiteX2" fmla="*/ 0 w 12192000"/>
              <a:gd name="connsiteY2" fmla="*/ 3176298 h 3176298"/>
              <a:gd name="connsiteX3" fmla="*/ 0 w 12192000"/>
              <a:gd name="connsiteY3" fmla="*/ 2264980 h 3176298"/>
              <a:gd name="connsiteX4" fmla="*/ 544 w 12192000"/>
              <a:gd name="connsiteY4" fmla="*/ 2264980 h 3176298"/>
              <a:gd name="connsiteX5" fmla="*/ 544 w 12192000"/>
              <a:gd name="connsiteY5" fmla="*/ 2392219 h 3176298"/>
              <a:gd name="connsiteX6" fmla="*/ 61197 w 12192000"/>
              <a:gd name="connsiteY6" fmla="*/ 2387448 h 3176298"/>
              <a:gd name="connsiteX7" fmla="*/ 119613 w 12192000"/>
              <a:gd name="connsiteY7" fmla="*/ 2369945 h 3176298"/>
              <a:gd name="connsiteX8" fmla="*/ 172384 w 12192000"/>
              <a:gd name="connsiteY8" fmla="*/ 2347084 h 3176298"/>
              <a:gd name="connsiteX9" fmla="*/ 274873 w 12192000"/>
              <a:gd name="connsiteY9" fmla="*/ 2336988 h 3176298"/>
              <a:gd name="connsiteX10" fmla="*/ 307259 w 12192000"/>
              <a:gd name="connsiteY10" fmla="*/ 2331461 h 3176298"/>
              <a:gd name="connsiteX11" fmla="*/ 394511 w 12192000"/>
              <a:gd name="connsiteY11" fmla="*/ 2308601 h 3176298"/>
              <a:gd name="connsiteX12" fmla="*/ 494337 w 12192000"/>
              <a:gd name="connsiteY12" fmla="*/ 2268213 h 3176298"/>
              <a:gd name="connsiteX13" fmla="*/ 546917 w 12192000"/>
              <a:gd name="connsiteY13" fmla="*/ 2283264 h 3176298"/>
              <a:gd name="connsiteX14" fmla="*/ 730754 w 12192000"/>
              <a:gd name="connsiteY14" fmla="*/ 2240780 h 3176298"/>
              <a:gd name="connsiteX15" fmla="*/ 785432 w 12192000"/>
              <a:gd name="connsiteY15" fmla="*/ 2218682 h 3176298"/>
              <a:gd name="connsiteX16" fmla="*/ 801053 w 12192000"/>
              <a:gd name="connsiteY16" fmla="*/ 2204013 h 3176298"/>
              <a:gd name="connsiteX17" fmla="*/ 858205 w 12192000"/>
              <a:gd name="connsiteY17" fmla="*/ 2169532 h 3176298"/>
              <a:gd name="connsiteX18" fmla="*/ 949646 w 12192000"/>
              <a:gd name="connsiteY18" fmla="*/ 2157340 h 3176298"/>
              <a:gd name="connsiteX19" fmla="*/ 960887 w 12192000"/>
              <a:gd name="connsiteY19" fmla="*/ 2150099 h 3176298"/>
              <a:gd name="connsiteX20" fmla="*/ 977653 w 12192000"/>
              <a:gd name="connsiteY20" fmla="*/ 2138480 h 3176298"/>
              <a:gd name="connsiteX21" fmla="*/ 1071762 w 12192000"/>
              <a:gd name="connsiteY21" fmla="*/ 2117905 h 3176298"/>
              <a:gd name="connsiteX22" fmla="*/ 1092527 w 12192000"/>
              <a:gd name="connsiteY22" fmla="*/ 2111428 h 3176298"/>
              <a:gd name="connsiteX23" fmla="*/ 1109865 w 12192000"/>
              <a:gd name="connsiteY23" fmla="*/ 2100568 h 3176298"/>
              <a:gd name="connsiteX24" fmla="*/ 1162823 w 12192000"/>
              <a:gd name="connsiteY24" fmla="*/ 2075613 h 3176298"/>
              <a:gd name="connsiteX25" fmla="*/ 1206641 w 12192000"/>
              <a:gd name="connsiteY25" fmla="*/ 2074851 h 3176298"/>
              <a:gd name="connsiteX26" fmla="*/ 1267411 w 12192000"/>
              <a:gd name="connsiteY26" fmla="*/ 2060753 h 3176298"/>
              <a:gd name="connsiteX27" fmla="*/ 1380762 w 12192000"/>
              <a:gd name="connsiteY27" fmla="*/ 2046847 h 3176298"/>
              <a:gd name="connsiteX28" fmla="*/ 1404006 w 12192000"/>
              <a:gd name="connsiteY28" fmla="*/ 2038844 h 3176298"/>
              <a:gd name="connsiteX29" fmla="*/ 1544598 w 12192000"/>
              <a:gd name="connsiteY29" fmla="*/ 2000932 h 3176298"/>
              <a:gd name="connsiteX30" fmla="*/ 1657188 w 12192000"/>
              <a:gd name="connsiteY30" fmla="*/ 2001697 h 3176298"/>
              <a:gd name="connsiteX31" fmla="*/ 1665950 w 12192000"/>
              <a:gd name="connsiteY31" fmla="*/ 2003411 h 3176298"/>
              <a:gd name="connsiteX32" fmla="*/ 1709006 w 12192000"/>
              <a:gd name="connsiteY32" fmla="*/ 2015983 h 3176298"/>
              <a:gd name="connsiteX33" fmla="*/ 1775684 w 12192000"/>
              <a:gd name="connsiteY33" fmla="*/ 2012555 h 3176298"/>
              <a:gd name="connsiteX34" fmla="*/ 1821596 w 12192000"/>
              <a:gd name="connsiteY34" fmla="*/ 1995218 h 3176298"/>
              <a:gd name="connsiteX35" fmla="*/ 1878748 w 12192000"/>
              <a:gd name="connsiteY35" fmla="*/ 1994457 h 3176298"/>
              <a:gd name="connsiteX36" fmla="*/ 1944092 w 12192000"/>
              <a:gd name="connsiteY36" fmla="*/ 2005315 h 3176298"/>
              <a:gd name="connsiteX37" fmla="*/ 1973429 w 12192000"/>
              <a:gd name="connsiteY37" fmla="*/ 2007601 h 3176298"/>
              <a:gd name="connsiteX38" fmla="*/ 2054013 w 12192000"/>
              <a:gd name="connsiteY38" fmla="*/ 2030082 h 3176298"/>
              <a:gd name="connsiteX39" fmla="*/ 2102021 w 12192000"/>
              <a:gd name="connsiteY39" fmla="*/ 2024557 h 3176298"/>
              <a:gd name="connsiteX40" fmla="*/ 2149267 w 12192000"/>
              <a:gd name="connsiteY40" fmla="*/ 2009697 h 3176298"/>
              <a:gd name="connsiteX41" fmla="*/ 2179556 w 12192000"/>
              <a:gd name="connsiteY41" fmla="*/ 1995409 h 3176298"/>
              <a:gd name="connsiteX42" fmla="*/ 2240710 w 12192000"/>
              <a:gd name="connsiteY42" fmla="*/ 1985312 h 3176298"/>
              <a:gd name="connsiteX43" fmla="*/ 2251948 w 12192000"/>
              <a:gd name="connsiteY43" fmla="*/ 1986836 h 3176298"/>
              <a:gd name="connsiteX44" fmla="*/ 2434456 w 12192000"/>
              <a:gd name="connsiteY44" fmla="*/ 1999410 h 3176298"/>
              <a:gd name="connsiteX45" fmla="*/ 2506847 w 12192000"/>
              <a:gd name="connsiteY45" fmla="*/ 2019603 h 3176298"/>
              <a:gd name="connsiteX46" fmla="*/ 2522279 w 12192000"/>
              <a:gd name="connsiteY46" fmla="*/ 2022080 h 3176298"/>
              <a:gd name="connsiteX47" fmla="*/ 2676398 w 12192000"/>
              <a:gd name="connsiteY47" fmla="*/ 2044751 h 3176298"/>
              <a:gd name="connsiteX48" fmla="*/ 2693543 w 12192000"/>
              <a:gd name="connsiteY48" fmla="*/ 2045703 h 3176298"/>
              <a:gd name="connsiteX49" fmla="*/ 2741360 w 12192000"/>
              <a:gd name="connsiteY49" fmla="*/ 2041701 h 3176298"/>
              <a:gd name="connsiteX50" fmla="*/ 2854140 w 12192000"/>
              <a:gd name="connsiteY50" fmla="*/ 2082851 h 3176298"/>
              <a:gd name="connsiteX51" fmla="*/ 2967110 w 12192000"/>
              <a:gd name="connsiteY51" fmla="*/ 2096949 h 3176298"/>
              <a:gd name="connsiteX52" fmla="*/ 3029216 w 12192000"/>
              <a:gd name="connsiteY52" fmla="*/ 2096757 h 3176298"/>
              <a:gd name="connsiteX53" fmla="*/ 3073604 w 12192000"/>
              <a:gd name="connsiteY53" fmla="*/ 2106856 h 3176298"/>
              <a:gd name="connsiteX54" fmla="*/ 3182763 w 12192000"/>
              <a:gd name="connsiteY54" fmla="*/ 2137527 h 3176298"/>
              <a:gd name="connsiteX55" fmla="*/ 3234202 w 12192000"/>
              <a:gd name="connsiteY55" fmla="*/ 2142289 h 3176298"/>
              <a:gd name="connsiteX56" fmla="*/ 3288877 w 12192000"/>
              <a:gd name="connsiteY56" fmla="*/ 2152578 h 3176298"/>
              <a:gd name="connsiteX57" fmla="*/ 3424135 w 12192000"/>
              <a:gd name="connsiteY57" fmla="*/ 2198680 h 3176298"/>
              <a:gd name="connsiteX58" fmla="*/ 3534629 w 12192000"/>
              <a:gd name="connsiteY58" fmla="*/ 2196013 h 3176298"/>
              <a:gd name="connsiteX59" fmla="*/ 3605116 w 12192000"/>
              <a:gd name="connsiteY59" fmla="*/ 2196583 h 3176298"/>
              <a:gd name="connsiteX60" fmla="*/ 3689131 w 12192000"/>
              <a:gd name="connsiteY60" fmla="*/ 2211824 h 3176298"/>
              <a:gd name="connsiteX61" fmla="*/ 3757902 w 12192000"/>
              <a:gd name="connsiteY61" fmla="*/ 2234114 h 3176298"/>
              <a:gd name="connsiteX62" fmla="*/ 3852966 w 12192000"/>
              <a:gd name="connsiteY62" fmla="*/ 2251831 h 3176298"/>
              <a:gd name="connsiteX63" fmla="*/ 3947648 w 12192000"/>
              <a:gd name="connsiteY63" fmla="*/ 2285932 h 3176298"/>
              <a:gd name="connsiteX64" fmla="*/ 4013753 w 12192000"/>
              <a:gd name="connsiteY64" fmla="*/ 2312031 h 3176298"/>
              <a:gd name="connsiteX65" fmla="*/ 4105766 w 12192000"/>
              <a:gd name="connsiteY65" fmla="*/ 2335082 h 3176298"/>
              <a:gd name="connsiteX66" fmla="*/ 4246551 w 12192000"/>
              <a:gd name="connsiteY66" fmla="*/ 2351274 h 3176298"/>
              <a:gd name="connsiteX67" fmla="*/ 4311323 w 12192000"/>
              <a:gd name="connsiteY67" fmla="*/ 2352991 h 3176298"/>
              <a:gd name="connsiteX68" fmla="*/ 4413817 w 12192000"/>
              <a:gd name="connsiteY68" fmla="*/ 2390899 h 3176298"/>
              <a:gd name="connsiteX69" fmla="*/ 4457632 w 12192000"/>
              <a:gd name="connsiteY69" fmla="*/ 2409188 h 3176298"/>
              <a:gd name="connsiteX70" fmla="*/ 4497068 w 12192000"/>
              <a:gd name="connsiteY70" fmla="*/ 2393947 h 3176298"/>
              <a:gd name="connsiteX71" fmla="*/ 4522596 w 12192000"/>
              <a:gd name="connsiteY71" fmla="*/ 2376421 h 3176298"/>
              <a:gd name="connsiteX72" fmla="*/ 4603368 w 12192000"/>
              <a:gd name="connsiteY72" fmla="*/ 2391282 h 3176298"/>
              <a:gd name="connsiteX73" fmla="*/ 4689098 w 12192000"/>
              <a:gd name="connsiteY73" fmla="*/ 2406903 h 3176298"/>
              <a:gd name="connsiteX74" fmla="*/ 4719697 w 12192000"/>
              <a:gd name="connsiteY74" fmla="*/ 2413428 h 3176298"/>
              <a:gd name="connsiteX75" fmla="*/ 4726469 w 12192000"/>
              <a:gd name="connsiteY75" fmla="*/ 2414298 h 3176298"/>
              <a:gd name="connsiteX76" fmla="*/ 4785776 w 12192000"/>
              <a:gd name="connsiteY76" fmla="*/ 2414298 h 3176298"/>
              <a:gd name="connsiteX77" fmla="*/ 4788661 w 12192000"/>
              <a:gd name="connsiteY77" fmla="*/ 2414047 h 3176298"/>
              <a:gd name="connsiteX78" fmla="*/ 4827024 w 12192000"/>
              <a:gd name="connsiteY78" fmla="*/ 2408999 h 3176298"/>
              <a:gd name="connsiteX79" fmla="*/ 4887415 w 12192000"/>
              <a:gd name="connsiteY79" fmla="*/ 2405570 h 3176298"/>
              <a:gd name="connsiteX80" fmla="*/ 4936184 w 12192000"/>
              <a:gd name="connsiteY80" fmla="*/ 2395853 h 3176298"/>
              <a:gd name="connsiteX81" fmla="*/ 4953328 w 12192000"/>
              <a:gd name="connsiteY81" fmla="*/ 2390138 h 3176298"/>
              <a:gd name="connsiteX82" fmla="*/ 5089162 w 12192000"/>
              <a:gd name="connsiteY82" fmla="*/ 2345560 h 3176298"/>
              <a:gd name="connsiteX83" fmla="*/ 5234326 w 12192000"/>
              <a:gd name="connsiteY83" fmla="*/ 2309935 h 3176298"/>
              <a:gd name="connsiteX84" fmla="*/ 5328438 w 12192000"/>
              <a:gd name="connsiteY84" fmla="*/ 2332416 h 3176298"/>
              <a:gd name="connsiteX85" fmla="*/ 5363491 w 12192000"/>
              <a:gd name="connsiteY85" fmla="*/ 2332034 h 3176298"/>
              <a:gd name="connsiteX86" fmla="*/ 5524660 w 12192000"/>
              <a:gd name="connsiteY86" fmla="*/ 2337178 h 3176298"/>
              <a:gd name="connsiteX87" fmla="*/ 5553045 w 12192000"/>
              <a:gd name="connsiteY87" fmla="*/ 2342701 h 3176298"/>
              <a:gd name="connsiteX88" fmla="*/ 5706401 w 12192000"/>
              <a:gd name="connsiteY88" fmla="*/ 2320032 h 3176298"/>
              <a:gd name="connsiteX89" fmla="*/ 5762029 w 12192000"/>
              <a:gd name="connsiteY89" fmla="*/ 2316221 h 3176298"/>
              <a:gd name="connsiteX90" fmla="*/ 5813276 w 12192000"/>
              <a:gd name="connsiteY90" fmla="*/ 2309935 h 3176298"/>
              <a:gd name="connsiteX91" fmla="*/ 5884906 w 12192000"/>
              <a:gd name="connsiteY91" fmla="*/ 2308411 h 3176298"/>
              <a:gd name="connsiteX92" fmla="*/ 5959204 w 12192000"/>
              <a:gd name="connsiteY92" fmla="*/ 2311269 h 3176298"/>
              <a:gd name="connsiteX93" fmla="*/ 6042072 w 12192000"/>
              <a:gd name="connsiteY93" fmla="*/ 2310697 h 3176298"/>
              <a:gd name="connsiteX94" fmla="*/ 6074842 w 12192000"/>
              <a:gd name="connsiteY94" fmla="*/ 2305745 h 3176298"/>
              <a:gd name="connsiteX95" fmla="*/ 6163425 w 12192000"/>
              <a:gd name="connsiteY95" fmla="*/ 2309172 h 3176298"/>
              <a:gd name="connsiteX96" fmla="*/ 6209909 w 12192000"/>
              <a:gd name="connsiteY96" fmla="*/ 2303459 h 3176298"/>
              <a:gd name="connsiteX97" fmla="*/ 6286493 w 12192000"/>
              <a:gd name="connsiteY97" fmla="*/ 2302315 h 3176298"/>
              <a:gd name="connsiteX98" fmla="*/ 6311449 w 12192000"/>
              <a:gd name="connsiteY98" fmla="*/ 2300980 h 3176298"/>
              <a:gd name="connsiteX99" fmla="*/ 6333739 w 12192000"/>
              <a:gd name="connsiteY99" fmla="*/ 2300218 h 3176298"/>
              <a:gd name="connsiteX100" fmla="*/ 6410131 w 12192000"/>
              <a:gd name="connsiteY100" fmla="*/ 2315841 h 3176298"/>
              <a:gd name="connsiteX101" fmla="*/ 6477951 w 12192000"/>
              <a:gd name="connsiteY101" fmla="*/ 2316793 h 3176298"/>
              <a:gd name="connsiteX102" fmla="*/ 6596828 w 12192000"/>
              <a:gd name="connsiteY102" fmla="*/ 2329368 h 3176298"/>
              <a:gd name="connsiteX103" fmla="*/ 6623118 w 12192000"/>
              <a:gd name="connsiteY103" fmla="*/ 2324985 h 3176298"/>
              <a:gd name="connsiteX104" fmla="*/ 6705417 w 12192000"/>
              <a:gd name="connsiteY104" fmla="*/ 2323272 h 3176298"/>
              <a:gd name="connsiteX105" fmla="*/ 6752283 w 12192000"/>
              <a:gd name="connsiteY105" fmla="*/ 2321937 h 3176298"/>
              <a:gd name="connsiteX106" fmla="*/ 6810195 w 12192000"/>
              <a:gd name="connsiteY106" fmla="*/ 2331082 h 3176298"/>
              <a:gd name="connsiteX107" fmla="*/ 6910782 w 12192000"/>
              <a:gd name="connsiteY107" fmla="*/ 2350512 h 3176298"/>
              <a:gd name="connsiteX108" fmla="*/ 6937263 w 12192000"/>
              <a:gd name="connsiteY108" fmla="*/ 2353561 h 3176298"/>
              <a:gd name="connsiteX109" fmla="*/ 6985653 w 12192000"/>
              <a:gd name="connsiteY109" fmla="*/ 2362897 h 3176298"/>
              <a:gd name="connsiteX110" fmla="*/ 6994415 w 12192000"/>
              <a:gd name="connsiteY110" fmla="*/ 2364611 h 3176298"/>
              <a:gd name="connsiteX111" fmla="*/ 7068141 w 12192000"/>
              <a:gd name="connsiteY111" fmla="*/ 2388234 h 3176298"/>
              <a:gd name="connsiteX112" fmla="*/ 7106432 w 12192000"/>
              <a:gd name="connsiteY112" fmla="*/ 2390138 h 3176298"/>
              <a:gd name="connsiteX113" fmla="*/ 7216547 w 12192000"/>
              <a:gd name="connsiteY113" fmla="*/ 2390330 h 3176298"/>
              <a:gd name="connsiteX114" fmla="*/ 7263220 w 12192000"/>
              <a:gd name="connsiteY114" fmla="*/ 2386709 h 3176298"/>
              <a:gd name="connsiteX115" fmla="*/ 7375428 w 12192000"/>
              <a:gd name="connsiteY115" fmla="*/ 2372803 h 3176298"/>
              <a:gd name="connsiteX116" fmla="*/ 7445916 w 12192000"/>
              <a:gd name="connsiteY116" fmla="*/ 2365945 h 3176298"/>
              <a:gd name="connsiteX117" fmla="*/ 7526880 w 12192000"/>
              <a:gd name="connsiteY117" fmla="*/ 2355084 h 3176298"/>
              <a:gd name="connsiteX118" fmla="*/ 7619655 w 12192000"/>
              <a:gd name="connsiteY118" fmla="*/ 2348226 h 3176298"/>
              <a:gd name="connsiteX119" fmla="*/ 7788636 w 12192000"/>
              <a:gd name="connsiteY119" fmla="*/ 2327461 h 3176298"/>
              <a:gd name="connsiteX120" fmla="*/ 7952280 w 12192000"/>
              <a:gd name="connsiteY120" fmla="*/ 2305935 h 3176298"/>
              <a:gd name="connsiteX121" fmla="*/ 8019339 w 12192000"/>
              <a:gd name="connsiteY121" fmla="*/ 2286884 h 3176298"/>
              <a:gd name="connsiteX122" fmla="*/ 8137835 w 12192000"/>
              <a:gd name="connsiteY122" fmla="*/ 2259832 h 3176298"/>
              <a:gd name="connsiteX123" fmla="*/ 8189651 w 12192000"/>
              <a:gd name="connsiteY123" fmla="*/ 2243639 h 3176298"/>
              <a:gd name="connsiteX124" fmla="*/ 8313671 w 12192000"/>
              <a:gd name="connsiteY124" fmla="*/ 2209920 h 3176298"/>
              <a:gd name="connsiteX125" fmla="*/ 8459979 w 12192000"/>
              <a:gd name="connsiteY125" fmla="*/ 2158864 h 3176298"/>
              <a:gd name="connsiteX126" fmla="*/ 8516369 w 12192000"/>
              <a:gd name="connsiteY126" fmla="*/ 2144003 h 3176298"/>
              <a:gd name="connsiteX127" fmla="*/ 8657726 w 12192000"/>
              <a:gd name="connsiteY127" fmla="*/ 2106284 h 3176298"/>
              <a:gd name="connsiteX128" fmla="*/ 8711448 w 12192000"/>
              <a:gd name="connsiteY128" fmla="*/ 2098664 h 3176298"/>
              <a:gd name="connsiteX129" fmla="*/ 8772219 w 12192000"/>
              <a:gd name="connsiteY129" fmla="*/ 2082280 h 3176298"/>
              <a:gd name="connsiteX130" fmla="*/ 8845565 w 12192000"/>
              <a:gd name="connsiteY130" fmla="*/ 2053705 h 3176298"/>
              <a:gd name="connsiteX131" fmla="*/ 8967871 w 12192000"/>
              <a:gd name="connsiteY131" fmla="*/ 2011221 h 3176298"/>
              <a:gd name="connsiteX132" fmla="*/ 9015878 w 12192000"/>
              <a:gd name="connsiteY132" fmla="*/ 2001124 h 3176298"/>
              <a:gd name="connsiteX133" fmla="*/ 9234579 w 12192000"/>
              <a:gd name="connsiteY133" fmla="*/ 1935209 h 3176298"/>
              <a:gd name="connsiteX134" fmla="*/ 9346597 w 12192000"/>
              <a:gd name="connsiteY134" fmla="*/ 1896917 h 3176298"/>
              <a:gd name="connsiteX135" fmla="*/ 9416321 w 12192000"/>
              <a:gd name="connsiteY135" fmla="*/ 1880724 h 3176298"/>
              <a:gd name="connsiteX136" fmla="*/ 9477283 w 12192000"/>
              <a:gd name="connsiteY136" fmla="*/ 1856149 h 3176298"/>
              <a:gd name="connsiteX137" fmla="*/ 9666265 w 12192000"/>
              <a:gd name="connsiteY137" fmla="*/ 1787186 h 3176298"/>
              <a:gd name="connsiteX138" fmla="*/ 9754088 w 12192000"/>
              <a:gd name="connsiteY138" fmla="*/ 1741464 h 3176298"/>
              <a:gd name="connsiteX139" fmla="*/ 9899446 w 12192000"/>
              <a:gd name="connsiteY139" fmla="*/ 1656880 h 3176298"/>
              <a:gd name="connsiteX140" fmla="*/ 9993175 w 12192000"/>
              <a:gd name="connsiteY140" fmla="*/ 1576487 h 3176298"/>
              <a:gd name="connsiteX141" fmla="*/ 10044230 w 12192000"/>
              <a:gd name="connsiteY141" fmla="*/ 1540480 h 3176298"/>
              <a:gd name="connsiteX142" fmla="*/ 10131863 w 12192000"/>
              <a:gd name="connsiteY142" fmla="*/ 1485613 h 3176298"/>
              <a:gd name="connsiteX143" fmla="*/ 10242357 w 12192000"/>
              <a:gd name="connsiteY143" fmla="*/ 1410555 h 3176298"/>
              <a:gd name="connsiteX144" fmla="*/ 10363709 w 12192000"/>
              <a:gd name="connsiteY144" fmla="*/ 1359499 h 3176298"/>
              <a:gd name="connsiteX145" fmla="*/ 10428291 w 12192000"/>
              <a:gd name="connsiteY145" fmla="*/ 1314920 h 3176298"/>
              <a:gd name="connsiteX146" fmla="*/ 10490969 w 12192000"/>
              <a:gd name="connsiteY146" fmla="*/ 1267104 h 3176298"/>
              <a:gd name="connsiteX147" fmla="*/ 10523354 w 12192000"/>
              <a:gd name="connsiteY147" fmla="*/ 1238337 h 3176298"/>
              <a:gd name="connsiteX148" fmla="*/ 10590031 w 12192000"/>
              <a:gd name="connsiteY148" fmla="*/ 1191664 h 3176298"/>
              <a:gd name="connsiteX149" fmla="*/ 10656519 w 12192000"/>
              <a:gd name="connsiteY149" fmla="*/ 1156038 h 3176298"/>
              <a:gd name="connsiteX150" fmla="*/ 10703573 w 12192000"/>
              <a:gd name="connsiteY150" fmla="*/ 1120603 h 3176298"/>
              <a:gd name="connsiteX151" fmla="*/ 10764534 w 12192000"/>
              <a:gd name="connsiteY151" fmla="*/ 1067643 h 3176298"/>
              <a:gd name="connsiteX152" fmla="*/ 10850453 w 12192000"/>
              <a:gd name="connsiteY152" fmla="*/ 1014301 h 3176298"/>
              <a:gd name="connsiteX153" fmla="*/ 10929704 w 12192000"/>
              <a:gd name="connsiteY153" fmla="*/ 980201 h 3176298"/>
              <a:gd name="connsiteX154" fmla="*/ 10967423 w 12192000"/>
              <a:gd name="connsiteY154" fmla="*/ 930289 h 3176298"/>
              <a:gd name="connsiteX155" fmla="*/ 11058869 w 12192000"/>
              <a:gd name="connsiteY155" fmla="*/ 838084 h 3176298"/>
              <a:gd name="connsiteX156" fmla="*/ 11172600 w 12192000"/>
              <a:gd name="connsiteY156" fmla="*/ 762834 h 3176298"/>
              <a:gd name="connsiteX157" fmla="*/ 11275283 w 12192000"/>
              <a:gd name="connsiteY157" fmla="*/ 673676 h 3176298"/>
              <a:gd name="connsiteX158" fmla="*/ 11320623 w 12192000"/>
              <a:gd name="connsiteY158" fmla="*/ 639195 h 3176298"/>
              <a:gd name="connsiteX159" fmla="*/ 11374346 w 12192000"/>
              <a:gd name="connsiteY159" fmla="*/ 601664 h 3176298"/>
              <a:gd name="connsiteX160" fmla="*/ 11448453 w 12192000"/>
              <a:gd name="connsiteY160" fmla="*/ 567755 h 3176298"/>
              <a:gd name="connsiteX161" fmla="*/ 11532275 w 12192000"/>
              <a:gd name="connsiteY161" fmla="*/ 522605 h 3176298"/>
              <a:gd name="connsiteX162" fmla="*/ 11562947 w 12192000"/>
              <a:gd name="connsiteY162" fmla="*/ 486598 h 3176298"/>
              <a:gd name="connsiteX163" fmla="*/ 11672489 w 12192000"/>
              <a:gd name="connsiteY163" fmla="*/ 335337 h 3176298"/>
              <a:gd name="connsiteX164" fmla="*/ 11821656 w 12192000"/>
              <a:gd name="connsiteY164" fmla="*/ 207889 h 3176298"/>
              <a:gd name="connsiteX165" fmla="*/ 11986443 w 12192000"/>
              <a:gd name="connsiteY165" fmla="*/ 104824 h 3176298"/>
              <a:gd name="connsiteX166" fmla="*/ 12026448 w 12192000"/>
              <a:gd name="connsiteY166" fmla="*/ 88821 h 3176298"/>
              <a:gd name="connsiteX167" fmla="*/ 12160947 w 12192000"/>
              <a:gd name="connsiteY167" fmla="*/ 28621 h 3176298"/>
              <a:gd name="connsiteX168" fmla="*/ 12192000 w 12192000"/>
              <a:gd name="connsiteY168" fmla="*/ 0 h 3176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</a:cxnLst>
            <a:rect l="l" t="t" r="r" b="b"/>
            <a:pathLst>
              <a:path w="12192000" h="3176298">
                <a:moveTo>
                  <a:pt x="12192000" y="0"/>
                </a:moveTo>
                <a:lnTo>
                  <a:pt x="12192000" y="3176298"/>
                </a:lnTo>
                <a:lnTo>
                  <a:pt x="0" y="3176298"/>
                </a:lnTo>
                <a:lnTo>
                  <a:pt x="0" y="2264980"/>
                </a:lnTo>
                <a:lnTo>
                  <a:pt x="544" y="2264980"/>
                </a:lnTo>
                <a:lnTo>
                  <a:pt x="544" y="2392219"/>
                </a:lnTo>
                <a:lnTo>
                  <a:pt x="61197" y="2387448"/>
                </a:lnTo>
                <a:cubicBezTo>
                  <a:pt x="80794" y="2382137"/>
                  <a:pt x="99990" y="2374707"/>
                  <a:pt x="119613" y="2369945"/>
                </a:cubicBezTo>
                <a:cubicBezTo>
                  <a:pt x="137898" y="2365563"/>
                  <a:pt x="155046" y="2355466"/>
                  <a:pt x="172384" y="2347084"/>
                </a:cubicBezTo>
                <a:cubicBezTo>
                  <a:pt x="205529" y="2331082"/>
                  <a:pt x="240965" y="2341178"/>
                  <a:pt x="274873" y="2336988"/>
                </a:cubicBezTo>
                <a:cubicBezTo>
                  <a:pt x="285732" y="2335653"/>
                  <a:pt x="296590" y="2334130"/>
                  <a:pt x="307259" y="2331461"/>
                </a:cubicBezTo>
                <a:cubicBezTo>
                  <a:pt x="336408" y="2324413"/>
                  <a:pt x="366127" y="2318317"/>
                  <a:pt x="394511" y="2308601"/>
                </a:cubicBezTo>
                <a:cubicBezTo>
                  <a:pt x="426709" y="2297743"/>
                  <a:pt x="457572" y="2283264"/>
                  <a:pt x="494337" y="2268213"/>
                </a:cubicBezTo>
                <a:cubicBezTo>
                  <a:pt x="507102" y="2272024"/>
                  <a:pt x="526724" y="2282312"/>
                  <a:pt x="546917" y="2283264"/>
                </a:cubicBezTo>
                <a:cubicBezTo>
                  <a:pt x="611880" y="2286503"/>
                  <a:pt x="672650" y="2268786"/>
                  <a:pt x="730754" y="2240780"/>
                </a:cubicBezTo>
                <a:cubicBezTo>
                  <a:pt x="748471" y="2232399"/>
                  <a:pt x="767524" y="2226874"/>
                  <a:pt x="785432" y="2218682"/>
                </a:cubicBezTo>
                <a:cubicBezTo>
                  <a:pt x="791717" y="2215826"/>
                  <a:pt x="799909" y="2209730"/>
                  <a:pt x="801053" y="2204013"/>
                </a:cubicBezTo>
                <a:cubicBezTo>
                  <a:pt x="807719" y="2170866"/>
                  <a:pt x="832486" y="2171436"/>
                  <a:pt x="858205" y="2169532"/>
                </a:cubicBezTo>
                <a:cubicBezTo>
                  <a:pt x="888877" y="2167247"/>
                  <a:pt x="919165" y="2161912"/>
                  <a:pt x="949646" y="2157340"/>
                </a:cubicBezTo>
                <a:cubicBezTo>
                  <a:pt x="953648" y="2156768"/>
                  <a:pt x="957266" y="2152768"/>
                  <a:pt x="960887" y="2150099"/>
                </a:cubicBezTo>
                <a:cubicBezTo>
                  <a:pt x="966411" y="2146099"/>
                  <a:pt x="971554" y="2140003"/>
                  <a:pt x="977653" y="2138480"/>
                </a:cubicBezTo>
                <a:cubicBezTo>
                  <a:pt x="1008894" y="2131049"/>
                  <a:pt x="1040327" y="2124763"/>
                  <a:pt x="1071762" y="2117905"/>
                </a:cubicBezTo>
                <a:cubicBezTo>
                  <a:pt x="1078810" y="2116380"/>
                  <a:pt x="1086048" y="2114476"/>
                  <a:pt x="1092527" y="2111428"/>
                </a:cubicBezTo>
                <a:cubicBezTo>
                  <a:pt x="1098623" y="2108570"/>
                  <a:pt x="1103767" y="2103616"/>
                  <a:pt x="1109865" y="2100568"/>
                </a:cubicBezTo>
                <a:cubicBezTo>
                  <a:pt x="1126437" y="2092378"/>
                  <a:pt x="1143394" y="2084757"/>
                  <a:pt x="1162823" y="2075613"/>
                </a:cubicBezTo>
                <a:cubicBezTo>
                  <a:pt x="1173681" y="2092757"/>
                  <a:pt x="1188354" y="2083041"/>
                  <a:pt x="1206641" y="2074851"/>
                </a:cubicBezTo>
                <a:cubicBezTo>
                  <a:pt x="1225310" y="2066468"/>
                  <a:pt x="1246837" y="2063801"/>
                  <a:pt x="1267411" y="2060753"/>
                </a:cubicBezTo>
                <a:cubicBezTo>
                  <a:pt x="1305132" y="2055228"/>
                  <a:pt x="1343044" y="2051799"/>
                  <a:pt x="1380762" y="2046847"/>
                </a:cubicBezTo>
                <a:cubicBezTo>
                  <a:pt x="1388765" y="2045703"/>
                  <a:pt x="1397909" y="2043608"/>
                  <a:pt x="1404006" y="2038844"/>
                </a:cubicBezTo>
                <a:cubicBezTo>
                  <a:pt x="1445725" y="2006839"/>
                  <a:pt x="1496403" y="1997887"/>
                  <a:pt x="1544598" y="2000932"/>
                </a:cubicBezTo>
                <a:cubicBezTo>
                  <a:pt x="1582510" y="2003220"/>
                  <a:pt x="1619658" y="2004935"/>
                  <a:pt x="1657188" y="2001697"/>
                </a:cubicBezTo>
                <a:cubicBezTo>
                  <a:pt x="1660046" y="2001505"/>
                  <a:pt x="1663856" y="2001887"/>
                  <a:pt x="1665950" y="2003411"/>
                </a:cubicBezTo>
                <a:cubicBezTo>
                  <a:pt x="1678904" y="2013507"/>
                  <a:pt x="1692431" y="2014269"/>
                  <a:pt x="1709006" y="2015983"/>
                </a:cubicBezTo>
                <a:cubicBezTo>
                  <a:pt x="1732439" y="2018461"/>
                  <a:pt x="1753965" y="2016745"/>
                  <a:pt x="1775684" y="2012555"/>
                </a:cubicBezTo>
                <a:cubicBezTo>
                  <a:pt x="1791496" y="2009507"/>
                  <a:pt x="1807497" y="2003220"/>
                  <a:pt x="1821596" y="1995218"/>
                </a:cubicBezTo>
                <a:cubicBezTo>
                  <a:pt x="1841216" y="1983978"/>
                  <a:pt x="1860079" y="1979597"/>
                  <a:pt x="1878748" y="1994457"/>
                </a:cubicBezTo>
                <a:cubicBezTo>
                  <a:pt x="1898940" y="2010269"/>
                  <a:pt x="1921800" y="2004745"/>
                  <a:pt x="1944092" y="2005315"/>
                </a:cubicBezTo>
                <a:cubicBezTo>
                  <a:pt x="1953806" y="2005507"/>
                  <a:pt x="1964094" y="2005124"/>
                  <a:pt x="1973429" y="2007601"/>
                </a:cubicBezTo>
                <a:cubicBezTo>
                  <a:pt x="2000479" y="2014651"/>
                  <a:pt x="2026581" y="2025320"/>
                  <a:pt x="2054013" y="2030082"/>
                </a:cubicBezTo>
                <a:cubicBezTo>
                  <a:pt x="2069254" y="2032747"/>
                  <a:pt x="2086208" y="2027986"/>
                  <a:pt x="2102021" y="2024557"/>
                </a:cubicBezTo>
                <a:cubicBezTo>
                  <a:pt x="2118023" y="2020937"/>
                  <a:pt x="2133834" y="2015413"/>
                  <a:pt x="2149267" y="2009697"/>
                </a:cubicBezTo>
                <a:cubicBezTo>
                  <a:pt x="2159743" y="2005887"/>
                  <a:pt x="2171173" y="2002267"/>
                  <a:pt x="2179556" y="1995409"/>
                </a:cubicBezTo>
                <a:cubicBezTo>
                  <a:pt x="2198608" y="1979788"/>
                  <a:pt x="2218229" y="1977120"/>
                  <a:pt x="2240710" y="1985312"/>
                </a:cubicBezTo>
                <a:cubicBezTo>
                  <a:pt x="2244137" y="1986647"/>
                  <a:pt x="2248138" y="1986647"/>
                  <a:pt x="2251948" y="1986836"/>
                </a:cubicBezTo>
                <a:cubicBezTo>
                  <a:pt x="2312915" y="1990836"/>
                  <a:pt x="2373874" y="1993314"/>
                  <a:pt x="2434456" y="1999410"/>
                </a:cubicBezTo>
                <a:cubicBezTo>
                  <a:pt x="2459029" y="2001887"/>
                  <a:pt x="2482652" y="2012745"/>
                  <a:pt x="2506847" y="2019603"/>
                </a:cubicBezTo>
                <a:cubicBezTo>
                  <a:pt x="2511800" y="2020937"/>
                  <a:pt x="2517327" y="2023033"/>
                  <a:pt x="2522279" y="2022080"/>
                </a:cubicBezTo>
                <a:cubicBezTo>
                  <a:pt x="2576191" y="2012555"/>
                  <a:pt x="2626677" y="2026461"/>
                  <a:pt x="2676398" y="2044751"/>
                </a:cubicBezTo>
                <a:cubicBezTo>
                  <a:pt x="2681540" y="2046656"/>
                  <a:pt x="2687827" y="2046084"/>
                  <a:pt x="2693543" y="2045703"/>
                </a:cubicBezTo>
                <a:cubicBezTo>
                  <a:pt x="2709548" y="2044370"/>
                  <a:pt x="2726882" y="2037701"/>
                  <a:pt x="2741360" y="2041701"/>
                </a:cubicBezTo>
                <a:cubicBezTo>
                  <a:pt x="2779842" y="2052753"/>
                  <a:pt x="2817943" y="2066087"/>
                  <a:pt x="2854140" y="2082851"/>
                </a:cubicBezTo>
                <a:cubicBezTo>
                  <a:pt x="2890910" y="2099805"/>
                  <a:pt x="2925008" y="2114095"/>
                  <a:pt x="2967110" y="2096949"/>
                </a:cubicBezTo>
                <a:cubicBezTo>
                  <a:pt x="2985016" y="2089709"/>
                  <a:pt x="3008639" y="2094853"/>
                  <a:pt x="3029216" y="2096757"/>
                </a:cubicBezTo>
                <a:cubicBezTo>
                  <a:pt x="3044264" y="2098282"/>
                  <a:pt x="3058743" y="2106856"/>
                  <a:pt x="3073604" y="2106856"/>
                </a:cubicBezTo>
                <a:cubicBezTo>
                  <a:pt x="3113231" y="2106856"/>
                  <a:pt x="3148472" y="2116953"/>
                  <a:pt x="3182763" y="2137527"/>
                </a:cubicBezTo>
                <a:cubicBezTo>
                  <a:pt x="3196102" y="2145528"/>
                  <a:pt x="3216867" y="2140193"/>
                  <a:pt x="3234202" y="2142289"/>
                </a:cubicBezTo>
                <a:cubicBezTo>
                  <a:pt x="3252492" y="2144765"/>
                  <a:pt x="3271348" y="2147051"/>
                  <a:pt x="3288877" y="2152578"/>
                </a:cubicBezTo>
                <a:cubicBezTo>
                  <a:pt x="3334216" y="2167056"/>
                  <a:pt x="3378986" y="2183439"/>
                  <a:pt x="3424135" y="2198680"/>
                </a:cubicBezTo>
                <a:cubicBezTo>
                  <a:pt x="3461282" y="2211253"/>
                  <a:pt x="3497862" y="2201347"/>
                  <a:pt x="3534629" y="2196013"/>
                </a:cubicBezTo>
                <a:cubicBezTo>
                  <a:pt x="3557682" y="2192583"/>
                  <a:pt x="3579206" y="2184391"/>
                  <a:pt x="3605116" y="2196583"/>
                </a:cubicBezTo>
                <a:cubicBezTo>
                  <a:pt x="3629882" y="2208205"/>
                  <a:pt x="3661315" y="2205537"/>
                  <a:pt x="3689131" y="2211824"/>
                </a:cubicBezTo>
                <a:cubicBezTo>
                  <a:pt x="3712565" y="2217157"/>
                  <a:pt x="3735231" y="2225732"/>
                  <a:pt x="3757902" y="2234114"/>
                </a:cubicBezTo>
                <a:cubicBezTo>
                  <a:pt x="3788766" y="2245545"/>
                  <a:pt x="3819245" y="2257545"/>
                  <a:pt x="3852966" y="2251831"/>
                </a:cubicBezTo>
                <a:cubicBezTo>
                  <a:pt x="3891259" y="2245353"/>
                  <a:pt x="3917546" y="2269738"/>
                  <a:pt x="3947648" y="2285932"/>
                </a:cubicBezTo>
                <a:cubicBezTo>
                  <a:pt x="3968414" y="2296980"/>
                  <a:pt x="3991083" y="2305172"/>
                  <a:pt x="4013753" y="2312031"/>
                </a:cubicBezTo>
                <a:cubicBezTo>
                  <a:pt x="4044043" y="2320985"/>
                  <a:pt x="4075285" y="2326320"/>
                  <a:pt x="4105766" y="2335082"/>
                </a:cubicBezTo>
                <a:cubicBezTo>
                  <a:pt x="4151870" y="2348226"/>
                  <a:pt x="4198546" y="2358514"/>
                  <a:pt x="4246551" y="2351274"/>
                </a:cubicBezTo>
                <a:cubicBezTo>
                  <a:pt x="4268649" y="2348036"/>
                  <a:pt x="4289227" y="2348226"/>
                  <a:pt x="4311323" y="2352991"/>
                </a:cubicBezTo>
                <a:cubicBezTo>
                  <a:pt x="4347518" y="2360801"/>
                  <a:pt x="4384668" y="2361753"/>
                  <a:pt x="4413817" y="2390899"/>
                </a:cubicBezTo>
                <a:cubicBezTo>
                  <a:pt x="4424104" y="2401188"/>
                  <a:pt x="4442581" y="2403853"/>
                  <a:pt x="4457632" y="2409188"/>
                </a:cubicBezTo>
                <a:cubicBezTo>
                  <a:pt x="4474969" y="2415476"/>
                  <a:pt x="4487731" y="2412236"/>
                  <a:pt x="4497068" y="2393947"/>
                </a:cubicBezTo>
                <a:cubicBezTo>
                  <a:pt x="4501257" y="2385757"/>
                  <a:pt x="4513260" y="2377755"/>
                  <a:pt x="4522596" y="2376421"/>
                </a:cubicBezTo>
                <a:cubicBezTo>
                  <a:pt x="4550599" y="2372421"/>
                  <a:pt x="4576318" y="2378327"/>
                  <a:pt x="4603368" y="2391282"/>
                </a:cubicBezTo>
                <a:cubicBezTo>
                  <a:pt x="4628705" y="2403474"/>
                  <a:pt x="4660331" y="2402140"/>
                  <a:pt x="4689098" y="2406903"/>
                </a:cubicBezTo>
                <a:cubicBezTo>
                  <a:pt x="4699289" y="2408618"/>
                  <a:pt x="4709482" y="2411237"/>
                  <a:pt x="4719697" y="2413428"/>
                </a:cubicBezTo>
                <a:lnTo>
                  <a:pt x="4726469" y="2414298"/>
                </a:lnTo>
                <a:lnTo>
                  <a:pt x="4785776" y="2414298"/>
                </a:lnTo>
                <a:lnTo>
                  <a:pt x="4788661" y="2414047"/>
                </a:lnTo>
                <a:cubicBezTo>
                  <a:pt x="4801401" y="2412237"/>
                  <a:pt x="4814166" y="2410142"/>
                  <a:pt x="4827024" y="2408999"/>
                </a:cubicBezTo>
                <a:cubicBezTo>
                  <a:pt x="4847027" y="2407095"/>
                  <a:pt x="4867412" y="2407856"/>
                  <a:pt x="4887415" y="2405570"/>
                </a:cubicBezTo>
                <a:cubicBezTo>
                  <a:pt x="4903799" y="2403853"/>
                  <a:pt x="4919991" y="2399474"/>
                  <a:pt x="4936184" y="2395853"/>
                </a:cubicBezTo>
                <a:cubicBezTo>
                  <a:pt x="4942089" y="2394520"/>
                  <a:pt x="4947996" y="2389376"/>
                  <a:pt x="4953328" y="2390138"/>
                </a:cubicBezTo>
                <a:cubicBezTo>
                  <a:pt x="5006292" y="2398330"/>
                  <a:pt x="5044391" y="2361753"/>
                  <a:pt x="5089162" y="2345560"/>
                </a:cubicBezTo>
                <a:cubicBezTo>
                  <a:pt x="5136216" y="2328413"/>
                  <a:pt x="5181748" y="2302124"/>
                  <a:pt x="5234326" y="2309935"/>
                </a:cubicBezTo>
                <a:cubicBezTo>
                  <a:pt x="5266141" y="2314697"/>
                  <a:pt x="5296812" y="2325747"/>
                  <a:pt x="5328438" y="2332416"/>
                </a:cubicBezTo>
                <a:cubicBezTo>
                  <a:pt x="5339677" y="2334701"/>
                  <a:pt x="5352250" y="2334320"/>
                  <a:pt x="5363491" y="2332034"/>
                </a:cubicBezTo>
                <a:cubicBezTo>
                  <a:pt x="5417784" y="2321555"/>
                  <a:pt x="5471316" y="2320032"/>
                  <a:pt x="5524660" y="2337178"/>
                </a:cubicBezTo>
                <a:cubicBezTo>
                  <a:pt x="5533802" y="2340036"/>
                  <a:pt x="5543518" y="2342701"/>
                  <a:pt x="5553045" y="2342701"/>
                </a:cubicBezTo>
                <a:cubicBezTo>
                  <a:pt x="5605244" y="2342701"/>
                  <a:pt x="5656488" y="2338701"/>
                  <a:pt x="5706401" y="2320032"/>
                </a:cubicBezTo>
                <a:cubicBezTo>
                  <a:pt x="5723166" y="2313745"/>
                  <a:pt x="5743551" y="2317745"/>
                  <a:pt x="5762029" y="2316221"/>
                </a:cubicBezTo>
                <a:cubicBezTo>
                  <a:pt x="5779174" y="2314889"/>
                  <a:pt x="5796702" y="2314317"/>
                  <a:pt x="5813276" y="2309935"/>
                </a:cubicBezTo>
                <a:cubicBezTo>
                  <a:pt x="5837472" y="2303459"/>
                  <a:pt x="5859949" y="2302697"/>
                  <a:pt x="5884906" y="2308411"/>
                </a:cubicBezTo>
                <a:cubicBezTo>
                  <a:pt x="5908719" y="2313745"/>
                  <a:pt x="5934438" y="2311079"/>
                  <a:pt x="5959204" y="2311269"/>
                </a:cubicBezTo>
                <a:cubicBezTo>
                  <a:pt x="5986828" y="2311459"/>
                  <a:pt x="6014449" y="2311649"/>
                  <a:pt x="6042072" y="2310697"/>
                </a:cubicBezTo>
                <a:cubicBezTo>
                  <a:pt x="6053124" y="2310317"/>
                  <a:pt x="6065695" y="2302697"/>
                  <a:pt x="6074842" y="2305745"/>
                </a:cubicBezTo>
                <a:cubicBezTo>
                  <a:pt x="6104368" y="2316031"/>
                  <a:pt x="6133897" y="2303649"/>
                  <a:pt x="6163425" y="2309172"/>
                </a:cubicBezTo>
                <a:cubicBezTo>
                  <a:pt x="6177905" y="2312031"/>
                  <a:pt x="6194288" y="2304220"/>
                  <a:pt x="6209909" y="2303459"/>
                </a:cubicBezTo>
                <a:cubicBezTo>
                  <a:pt x="6235437" y="2302124"/>
                  <a:pt x="6260964" y="2302697"/>
                  <a:pt x="6286493" y="2302315"/>
                </a:cubicBezTo>
                <a:cubicBezTo>
                  <a:pt x="6294876" y="2302124"/>
                  <a:pt x="6303068" y="2301362"/>
                  <a:pt x="6311449" y="2300980"/>
                </a:cubicBezTo>
                <a:cubicBezTo>
                  <a:pt x="6318880" y="2300601"/>
                  <a:pt x="6326691" y="2298887"/>
                  <a:pt x="6333739" y="2300218"/>
                </a:cubicBezTo>
                <a:cubicBezTo>
                  <a:pt x="6359268" y="2304983"/>
                  <a:pt x="6384414" y="2312793"/>
                  <a:pt x="6410131" y="2315841"/>
                </a:cubicBezTo>
                <a:cubicBezTo>
                  <a:pt x="6432420" y="2318507"/>
                  <a:pt x="6455472" y="2314889"/>
                  <a:pt x="6477951" y="2316793"/>
                </a:cubicBezTo>
                <a:cubicBezTo>
                  <a:pt x="6517576" y="2320032"/>
                  <a:pt x="6557201" y="2325747"/>
                  <a:pt x="6596828" y="2329368"/>
                </a:cubicBezTo>
                <a:cubicBezTo>
                  <a:pt x="6605401" y="2330130"/>
                  <a:pt x="6614353" y="2325365"/>
                  <a:pt x="6623118" y="2324985"/>
                </a:cubicBezTo>
                <a:cubicBezTo>
                  <a:pt x="6650551" y="2324033"/>
                  <a:pt x="6677984" y="2323841"/>
                  <a:pt x="6705417" y="2323272"/>
                </a:cubicBezTo>
                <a:cubicBezTo>
                  <a:pt x="6721038" y="2323080"/>
                  <a:pt x="6736851" y="2323651"/>
                  <a:pt x="6752283" y="2321937"/>
                </a:cubicBezTo>
                <a:cubicBezTo>
                  <a:pt x="6772665" y="2319651"/>
                  <a:pt x="6791144" y="2316221"/>
                  <a:pt x="6810195" y="2331082"/>
                </a:cubicBezTo>
                <a:cubicBezTo>
                  <a:pt x="6839534" y="2354132"/>
                  <a:pt x="6876872" y="2345178"/>
                  <a:pt x="6910782" y="2350512"/>
                </a:cubicBezTo>
                <a:cubicBezTo>
                  <a:pt x="6919547" y="2351847"/>
                  <a:pt x="6928501" y="2352036"/>
                  <a:pt x="6937263" y="2353561"/>
                </a:cubicBezTo>
                <a:cubicBezTo>
                  <a:pt x="6953457" y="2356418"/>
                  <a:pt x="6969457" y="2359657"/>
                  <a:pt x="6985653" y="2362897"/>
                </a:cubicBezTo>
                <a:cubicBezTo>
                  <a:pt x="6988509" y="2363467"/>
                  <a:pt x="6991747" y="2363659"/>
                  <a:pt x="6994415" y="2364611"/>
                </a:cubicBezTo>
                <a:cubicBezTo>
                  <a:pt x="7018991" y="2372611"/>
                  <a:pt x="7043184" y="2381755"/>
                  <a:pt x="7068141" y="2388234"/>
                </a:cubicBezTo>
                <a:cubicBezTo>
                  <a:pt x="7080334" y="2391472"/>
                  <a:pt x="7093860" y="2391853"/>
                  <a:pt x="7106432" y="2390138"/>
                </a:cubicBezTo>
                <a:cubicBezTo>
                  <a:pt x="7143199" y="2385185"/>
                  <a:pt x="7179587" y="2383089"/>
                  <a:pt x="7216547" y="2390330"/>
                </a:cubicBezTo>
                <a:cubicBezTo>
                  <a:pt x="7231214" y="2393186"/>
                  <a:pt x="7247599" y="2388424"/>
                  <a:pt x="7263220" y="2386709"/>
                </a:cubicBezTo>
                <a:cubicBezTo>
                  <a:pt x="7300559" y="2382137"/>
                  <a:pt x="7337899" y="2377183"/>
                  <a:pt x="7375428" y="2372803"/>
                </a:cubicBezTo>
                <a:cubicBezTo>
                  <a:pt x="7398860" y="2370135"/>
                  <a:pt x="7422483" y="2368611"/>
                  <a:pt x="7445916" y="2365945"/>
                </a:cubicBezTo>
                <a:cubicBezTo>
                  <a:pt x="7472967" y="2362705"/>
                  <a:pt x="7499828" y="2357753"/>
                  <a:pt x="7526880" y="2355084"/>
                </a:cubicBezTo>
                <a:cubicBezTo>
                  <a:pt x="7557742" y="2352036"/>
                  <a:pt x="7588795" y="2351466"/>
                  <a:pt x="7619655" y="2348226"/>
                </a:cubicBezTo>
                <a:cubicBezTo>
                  <a:pt x="7676047" y="2341940"/>
                  <a:pt x="7732247" y="2334509"/>
                  <a:pt x="7788636" y="2327461"/>
                </a:cubicBezTo>
                <a:cubicBezTo>
                  <a:pt x="7843311" y="2320603"/>
                  <a:pt x="7897987" y="2314507"/>
                  <a:pt x="7952280" y="2305935"/>
                </a:cubicBezTo>
                <a:cubicBezTo>
                  <a:pt x="7975142" y="2302315"/>
                  <a:pt x="7996859" y="2292408"/>
                  <a:pt x="8019339" y="2286884"/>
                </a:cubicBezTo>
                <a:cubicBezTo>
                  <a:pt x="8058774" y="2277357"/>
                  <a:pt x="8098590" y="2269357"/>
                  <a:pt x="8137835" y="2259832"/>
                </a:cubicBezTo>
                <a:cubicBezTo>
                  <a:pt x="8155359" y="2255641"/>
                  <a:pt x="8172124" y="2248593"/>
                  <a:pt x="8189651" y="2243639"/>
                </a:cubicBezTo>
                <a:cubicBezTo>
                  <a:pt x="8230992" y="2232208"/>
                  <a:pt x="8272903" y="2222874"/>
                  <a:pt x="8313671" y="2209920"/>
                </a:cubicBezTo>
                <a:cubicBezTo>
                  <a:pt x="8362822" y="2194297"/>
                  <a:pt x="8411019" y="2175439"/>
                  <a:pt x="8459979" y="2158864"/>
                </a:cubicBezTo>
                <a:cubicBezTo>
                  <a:pt x="8478269" y="2152578"/>
                  <a:pt x="8497511" y="2148957"/>
                  <a:pt x="8516369" y="2144003"/>
                </a:cubicBezTo>
                <a:cubicBezTo>
                  <a:pt x="8563425" y="2131431"/>
                  <a:pt x="8610288" y="2118095"/>
                  <a:pt x="8657726" y="2106284"/>
                </a:cubicBezTo>
                <a:cubicBezTo>
                  <a:pt x="8675253" y="2101901"/>
                  <a:pt x="8693731" y="2102284"/>
                  <a:pt x="8711448" y="2098664"/>
                </a:cubicBezTo>
                <a:cubicBezTo>
                  <a:pt x="8732023" y="2094472"/>
                  <a:pt x="8752407" y="2089138"/>
                  <a:pt x="8772219" y="2082280"/>
                </a:cubicBezTo>
                <a:cubicBezTo>
                  <a:pt x="8796985" y="2073707"/>
                  <a:pt x="8820990" y="2062659"/>
                  <a:pt x="8845565" y="2053705"/>
                </a:cubicBezTo>
                <a:cubicBezTo>
                  <a:pt x="8886142" y="2039034"/>
                  <a:pt x="8926911" y="2024557"/>
                  <a:pt x="8967871" y="2011221"/>
                </a:cubicBezTo>
                <a:cubicBezTo>
                  <a:pt x="8983301" y="2006268"/>
                  <a:pt x="9000257" y="2005697"/>
                  <a:pt x="9015878" y="2001124"/>
                </a:cubicBezTo>
                <a:cubicBezTo>
                  <a:pt x="9088840" y="1979597"/>
                  <a:pt x="9161805" y="1957880"/>
                  <a:pt x="9234579" y="1935209"/>
                </a:cubicBezTo>
                <a:cubicBezTo>
                  <a:pt x="9272298" y="1923399"/>
                  <a:pt x="9308875" y="1908538"/>
                  <a:pt x="9346597" y="1896917"/>
                </a:cubicBezTo>
                <a:cubicBezTo>
                  <a:pt x="9369267" y="1889869"/>
                  <a:pt x="9393650" y="1887773"/>
                  <a:pt x="9416321" y="1880724"/>
                </a:cubicBezTo>
                <a:cubicBezTo>
                  <a:pt x="9437278" y="1874247"/>
                  <a:pt x="9456709" y="1863578"/>
                  <a:pt x="9477283" y="1856149"/>
                </a:cubicBezTo>
                <a:cubicBezTo>
                  <a:pt x="9540152" y="1833097"/>
                  <a:pt x="9603971" y="1811953"/>
                  <a:pt x="9666265" y="1787186"/>
                </a:cubicBezTo>
                <a:cubicBezTo>
                  <a:pt x="9696749" y="1775183"/>
                  <a:pt x="9725323" y="1757849"/>
                  <a:pt x="9754088" y="1741464"/>
                </a:cubicBezTo>
                <a:cubicBezTo>
                  <a:pt x="9802858" y="1713841"/>
                  <a:pt x="9850865" y="1685074"/>
                  <a:pt x="9899446" y="1656880"/>
                </a:cubicBezTo>
                <a:cubicBezTo>
                  <a:pt x="9935832" y="1635924"/>
                  <a:pt x="9968027" y="1611347"/>
                  <a:pt x="9993175" y="1576487"/>
                </a:cubicBezTo>
                <a:cubicBezTo>
                  <a:pt x="10004797" y="1560484"/>
                  <a:pt x="10024990" y="1546768"/>
                  <a:pt x="10044230" y="1540480"/>
                </a:cubicBezTo>
                <a:cubicBezTo>
                  <a:pt x="10078713" y="1529241"/>
                  <a:pt x="10104430" y="1507522"/>
                  <a:pt x="10131863" y="1485613"/>
                </a:cubicBezTo>
                <a:cubicBezTo>
                  <a:pt x="10166536" y="1457801"/>
                  <a:pt x="10203304" y="1431509"/>
                  <a:pt x="10242357" y="1410555"/>
                </a:cubicBezTo>
                <a:cubicBezTo>
                  <a:pt x="10280840" y="1389980"/>
                  <a:pt x="10324086" y="1378549"/>
                  <a:pt x="10363709" y="1359499"/>
                </a:cubicBezTo>
                <a:cubicBezTo>
                  <a:pt x="10386952" y="1348259"/>
                  <a:pt x="10407146" y="1330353"/>
                  <a:pt x="10428291" y="1314920"/>
                </a:cubicBezTo>
                <a:cubicBezTo>
                  <a:pt x="10449438" y="1299489"/>
                  <a:pt x="10470394" y="1283486"/>
                  <a:pt x="10490969" y="1267104"/>
                </a:cubicBezTo>
                <a:cubicBezTo>
                  <a:pt x="10502208" y="1258149"/>
                  <a:pt x="10511734" y="1246909"/>
                  <a:pt x="10523354" y="1238337"/>
                </a:cubicBezTo>
                <a:cubicBezTo>
                  <a:pt x="10545263" y="1222334"/>
                  <a:pt x="10569075" y="1208808"/>
                  <a:pt x="10590031" y="1191664"/>
                </a:cubicBezTo>
                <a:cubicBezTo>
                  <a:pt x="10610225" y="1175089"/>
                  <a:pt x="10633467" y="1166707"/>
                  <a:pt x="10656519" y="1156038"/>
                </a:cubicBezTo>
                <a:cubicBezTo>
                  <a:pt x="10674046" y="1148036"/>
                  <a:pt x="10686617" y="1130320"/>
                  <a:pt x="10703573" y="1120603"/>
                </a:cubicBezTo>
                <a:cubicBezTo>
                  <a:pt x="10727767" y="1106697"/>
                  <a:pt x="10746246" y="1089553"/>
                  <a:pt x="10764534" y="1067643"/>
                </a:cubicBezTo>
                <a:cubicBezTo>
                  <a:pt x="10785111" y="1043068"/>
                  <a:pt x="10820162" y="1029732"/>
                  <a:pt x="10850453" y="1014301"/>
                </a:cubicBezTo>
                <a:cubicBezTo>
                  <a:pt x="10876171" y="1001157"/>
                  <a:pt x="10906081" y="995632"/>
                  <a:pt x="10929704" y="980201"/>
                </a:cubicBezTo>
                <a:cubicBezTo>
                  <a:pt x="10946279" y="969342"/>
                  <a:pt x="10958661" y="948957"/>
                  <a:pt x="10967423" y="930289"/>
                </a:cubicBezTo>
                <a:cubicBezTo>
                  <a:pt x="10987046" y="887995"/>
                  <a:pt x="11021146" y="861897"/>
                  <a:pt x="11058869" y="838084"/>
                </a:cubicBezTo>
                <a:cubicBezTo>
                  <a:pt x="11097350" y="813699"/>
                  <a:pt x="11133927" y="786836"/>
                  <a:pt x="11172600" y="762834"/>
                </a:cubicBezTo>
                <a:cubicBezTo>
                  <a:pt x="11211843" y="738638"/>
                  <a:pt x="11243658" y="706443"/>
                  <a:pt x="11275283" y="673676"/>
                </a:cubicBezTo>
                <a:cubicBezTo>
                  <a:pt x="11288238" y="660150"/>
                  <a:pt x="11305192" y="650434"/>
                  <a:pt x="11320623" y="639195"/>
                </a:cubicBezTo>
                <a:cubicBezTo>
                  <a:pt x="11338339" y="626241"/>
                  <a:pt x="11355296" y="611953"/>
                  <a:pt x="11374346" y="601664"/>
                </a:cubicBezTo>
                <a:cubicBezTo>
                  <a:pt x="11398160" y="588709"/>
                  <a:pt x="11424069" y="579757"/>
                  <a:pt x="11448453" y="567755"/>
                </a:cubicBezTo>
                <a:cubicBezTo>
                  <a:pt x="11476838" y="553657"/>
                  <a:pt x="11505795" y="539750"/>
                  <a:pt x="11532275" y="522605"/>
                </a:cubicBezTo>
                <a:cubicBezTo>
                  <a:pt x="11545039" y="514413"/>
                  <a:pt x="11553613" y="499363"/>
                  <a:pt x="11562947" y="486598"/>
                </a:cubicBezTo>
                <a:cubicBezTo>
                  <a:pt x="11599714" y="436305"/>
                  <a:pt x="11635529" y="385441"/>
                  <a:pt x="11672489" y="335337"/>
                </a:cubicBezTo>
                <a:cubicBezTo>
                  <a:pt x="11712304" y="281424"/>
                  <a:pt x="11763931" y="241608"/>
                  <a:pt x="11821656" y="207889"/>
                </a:cubicBezTo>
                <a:cubicBezTo>
                  <a:pt x="11877664" y="175312"/>
                  <a:pt x="11931195" y="138734"/>
                  <a:pt x="11986443" y="104824"/>
                </a:cubicBezTo>
                <a:cubicBezTo>
                  <a:pt x="11998443" y="97395"/>
                  <a:pt x="12013114" y="94347"/>
                  <a:pt x="12026448" y="88821"/>
                </a:cubicBezTo>
                <a:cubicBezTo>
                  <a:pt x="12072360" y="69580"/>
                  <a:pt x="12118083" y="50147"/>
                  <a:pt x="12160947" y="28621"/>
                </a:cubicBezTo>
                <a:lnTo>
                  <a:pt x="12192000" y="0"/>
                </a:lnTo>
                <a:close/>
              </a:path>
            </a:pathLst>
          </a:custGeom>
          <a:solidFill>
            <a:schemeClr val="bg1">
              <a:lumMod val="95000"/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5896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C0CCF94-9536-4A63-8FF2-E37827C92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970655A-F4C2-4D7E-BAB6-D3BFC5CA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8174"/>
            <a:ext cx="12192000" cy="4939827"/>
          </a:xfrm>
          <a:custGeom>
            <a:avLst/>
            <a:gdLst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499101 w 12192000"/>
              <a:gd name="connsiteY144" fmla="*/ 232983 h 4939827"/>
              <a:gd name="connsiteX145" fmla="*/ 4558432 w 12192000"/>
              <a:gd name="connsiteY145" fmla="*/ 269194 h 4939827"/>
              <a:gd name="connsiteX146" fmla="*/ 4635061 w 12192000"/>
              <a:gd name="connsiteY146" fmla="*/ 280682 h 4939827"/>
              <a:gd name="connsiteX147" fmla="*/ 4680829 w 12192000"/>
              <a:gd name="connsiteY147" fmla="*/ 287953 h 4939827"/>
              <a:gd name="connsiteX148" fmla="*/ 4807427 w 12192000"/>
              <a:gd name="connsiteY148" fmla="*/ 276835 h 4939827"/>
              <a:gd name="connsiteX149" fmla="*/ 5028933 w 12192000"/>
              <a:gd name="connsiteY149" fmla="*/ 183887 h 4939827"/>
              <a:gd name="connsiteX150" fmla="*/ 5093642 w 12192000"/>
              <a:gd name="connsiteY150" fmla="*/ 177214 h 4939827"/>
              <a:gd name="connsiteX151" fmla="*/ 5102642 w 12192000"/>
              <a:gd name="connsiteY151" fmla="*/ 186816 h 4939827"/>
              <a:gd name="connsiteX152" fmla="*/ 5193590 w 12192000"/>
              <a:gd name="connsiteY152" fmla="*/ 136361 h 4939827"/>
              <a:gd name="connsiteX153" fmla="*/ 5323922 w 12192000"/>
              <a:gd name="connsiteY153" fmla="*/ 146332 h 4939827"/>
              <a:gd name="connsiteX154" fmla="*/ 5421860 w 12192000"/>
              <a:gd name="connsiteY154" fmla="*/ 167298 h 4939827"/>
              <a:gd name="connsiteX155" fmla="*/ 5476948 w 12192000"/>
              <a:gd name="connsiteY155" fmla="*/ 173249 h 4939827"/>
              <a:gd name="connsiteX156" fmla="*/ 5516842 w 12192000"/>
              <a:gd name="connsiteY156" fmla="*/ 184018 h 4939827"/>
              <a:gd name="connsiteX157" fmla="*/ 5619415 w 12192000"/>
              <a:gd name="connsiteY157" fmla="*/ 176781 h 4939827"/>
              <a:gd name="connsiteX158" fmla="*/ 5789867 w 12192000"/>
              <a:gd name="connsiteY158" fmla="*/ 150304 h 4939827"/>
              <a:gd name="connsiteX159" fmla="*/ 5825953 w 12192000"/>
              <a:gd name="connsiteY159" fmla="*/ 147907 h 4939827"/>
              <a:gd name="connsiteX160" fmla="*/ 5856168 w 12192000"/>
              <a:gd name="connsiteY160" fmla="*/ 158719 h 4939827"/>
              <a:gd name="connsiteX161" fmla="*/ 5862476 w 12192000"/>
              <a:gd name="connsiteY161" fmla="*/ 172447 h 4939827"/>
              <a:gd name="connsiteX162" fmla="*/ 5882195 w 12192000"/>
              <a:gd name="connsiteY162" fmla="*/ 173195 h 4939827"/>
              <a:gd name="connsiteX163" fmla="*/ 5887271 w 12192000"/>
              <a:gd name="connsiteY163" fmla="*/ 176084 h 4939827"/>
              <a:gd name="connsiteX164" fmla="*/ 5916552 w 12192000"/>
              <a:gd name="connsiteY164" fmla="*/ 189955 h 4939827"/>
              <a:gd name="connsiteX165" fmla="*/ 5983240 w 12192000"/>
              <a:gd name="connsiteY165" fmla="*/ 152755 h 4939827"/>
              <a:gd name="connsiteX166" fmla="*/ 6061852 w 12192000"/>
              <a:gd name="connsiteY166" fmla="*/ 161953 h 4939827"/>
              <a:gd name="connsiteX167" fmla="*/ 6408386 w 12192000"/>
              <a:gd name="connsiteY167" fmla="*/ 157590 h 4939827"/>
              <a:gd name="connsiteX168" fmla="*/ 6531386 w 12192000"/>
              <a:gd name="connsiteY168" fmla="*/ 156103 h 4939827"/>
              <a:gd name="connsiteX169" fmla="*/ 6721509 w 12192000"/>
              <a:gd name="connsiteY169" fmla="*/ 54829 h 4939827"/>
              <a:gd name="connsiteX170" fmla="*/ 6947884 w 12192000"/>
              <a:gd name="connsiteY170" fmla="*/ 47587 h 4939827"/>
              <a:gd name="connsiteX171" fmla="*/ 6965101 w 12192000"/>
              <a:gd name="connsiteY171" fmla="*/ 25718 h 4939827"/>
              <a:gd name="connsiteX172" fmla="*/ 6986370 w 12192000"/>
              <a:gd name="connsiteY172" fmla="*/ 12659 h 4939827"/>
              <a:gd name="connsiteX173" fmla="*/ 6989536 w 12192000"/>
              <a:gd name="connsiteY173" fmla="*/ 14528 h 4939827"/>
              <a:gd name="connsiteX174" fmla="*/ 7015933 w 12192000"/>
              <a:gd name="connsiteY174" fmla="*/ 9653 h 4939827"/>
              <a:gd name="connsiteX175" fmla="*/ 7020592 w 12192000"/>
              <a:gd name="connsiteY175" fmla="*/ 1651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558432 w 12192000"/>
              <a:gd name="connsiteY144" fmla="*/ 269194 h 4939827"/>
              <a:gd name="connsiteX145" fmla="*/ 4635061 w 12192000"/>
              <a:gd name="connsiteY145" fmla="*/ 280682 h 4939827"/>
              <a:gd name="connsiteX146" fmla="*/ 4680829 w 12192000"/>
              <a:gd name="connsiteY146" fmla="*/ 287953 h 4939827"/>
              <a:gd name="connsiteX147" fmla="*/ 4807427 w 12192000"/>
              <a:gd name="connsiteY147" fmla="*/ 276835 h 4939827"/>
              <a:gd name="connsiteX148" fmla="*/ 5028933 w 12192000"/>
              <a:gd name="connsiteY148" fmla="*/ 183887 h 4939827"/>
              <a:gd name="connsiteX149" fmla="*/ 5093642 w 12192000"/>
              <a:gd name="connsiteY149" fmla="*/ 177214 h 4939827"/>
              <a:gd name="connsiteX150" fmla="*/ 5102642 w 12192000"/>
              <a:gd name="connsiteY150" fmla="*/ 186816 h 4939827"/>
              <a:gd name="connsiteX151" fmla="*/ 5193590 w 12192000"/>
              <a:gd name="connsiteY151" fmla="*/ 136361 h 4939827"/>
              <a:gd name="connsiteX152" fmla="*/ 5323922 w 12192000"/>
              <a:gd name="connsiteY152" fmla="*/ 146332 h 4939827"/>
              <a:gd name="connsiteX153" fmla="*/ 5421860 w 12192000"/>
              <a:gd name="connsiteY153" fmla="*/ 167298 h 4939827"/>
              <a:gd name="connsiteX154" fmla="*/ 5476948 w 12192000"/>
              <a:gd name="connsiteY154" fmla="*/ 173249 h 4939827"/>
              <a:gd name="connsiteX155" fmla="*/ 5516842 w 12192000"/>
              <a:gd name="connsiteY155" fmla="*/ 184018 h 4939827"/>
              <a:gd name="connsiteX156" fmla="*/ 5619415 w 12192000"/>
              <a:gd name="connsiteY156" fmla="*/ 176781 h 4939827"/>
              <a:gd name="connsiteX157" fmla="*/ 5789867 w 12192000"/>
              <a:gd name="connsiteY157" fmla="*/ 150304 h 4939827"/>
              <a:gd name="connsiteX158" fmla="*/ 5825953 w 12192000"/>
              <a:gd name="connsiteY158" fmla="*/ 147907 h 4939827"/>
              <a:gd name="connsiteX159" fmla="*/ 5856168 w 12192000"/>
              <a:gd name="connsiteY159" fmla="*/ 158719 h 4939827"/>
              <a:gd name="connsiteX160" fmla="*/ 5862476 w 12192000"/>
              <a:gd name="connsiteY160" fmla="*/ 172447 h 4939827"/>
              <a:gd name="connsiteX161" fmla="*/ 5882195 w 12192000"/>
              <a:gd name="connsiteY161" fmla="*/ 173195 h 4939827"/>
              <a:gd name="connsiteX162" fmla="*/ 5887271 w 12192000"/>
              <a:gd name="connsiteY162" fmla="*/ 176084 h 4939827"/>
              <a:gd name="connsiteX163" fmla="*/ 5916552 w 12192000"/>
              <a:gd name="connsiteY163" fmla="*/ 189955 h 4939827"/>
              <a:gd name="connsiteX164" fmla="*/ 5983240 w 12192000"/>
              <a:gd name="connsiteY164" fmla="*/ 152755 h 4939827"/>
              <a:gd name="connsiteX165" fmla="*/ 6061852 w 12192000"/>
              <a:gd name="connsiteY165" fmla="*/ 161953 h 4939827"/>
              <a:gd name="connsiteX166" fmla="*/ 6408386 w 12192000"/>
              <a:gd name="connsiteY166" fmla="*/ 157590 h 4939827"/>
              <a:gd name="connsiteX167" fmla="*/ 6531386 w 12192000"/>
              <a:gd name="connsiteY167" fmla="*/ 156103 h 4939827"/>
              <a:gd name="connsiteX168" fmla="*/ 6721509 w 12192000"/>
              <a:gd name="connsiteY168" fmla="*/ 54829 h 4939827"/>
              <a:gd name="connsiteX169" fmla="*/ 6947884 w 12192000"/>
              <a:gd name="connsiteY169" fmla="*/ 47587 h 4939827"/>
              <a:gd name="connsiteX170" fmla="*/ 6965101 w 12192000"/>
              <a:gd name="connsiteY170" fmla="*/ 25718 h 4939827"/>
              <a:gd name="connsiteX171" fmla="*/ 6986370 w 12192000"/>
              <a:gd name="connsiteY171" fmla="*/ 12659 h 4939827"/>
              <a:gd name="connsiteX172" fmla="*/ 6989536 w 12192000"/>
              <a:gd name="connsiteY172" fmla="*/ 14528 h 4939827"/>
              <a:gd name="connsiteX173" fmla="*/ 7015933 w 12192000"/>
              <a:gd name="connsiteY173" fmla="*/ 9653 h 4939827"/>
              <a:gd name="connsiteX174" fmla="*/ 7020592 w 12192000"/>
              <a:gd name="connsiteY174" fmla="*/ 1651 h 4939827"/>
              <a:gd name="connsiteX175" fmla="*/ 7025905 w 12192000"/>
              <a:gd name="connsiteY17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680829 w 12192000"/>
              <a:gd name="connsiteY145" fmla="*/ 287953 h 4939827"/>
              <a:gd name="connsiteX146" fmla="*/ 4807427 w 12192000"/>
              <a:gd name="connsiteY146" fmla="*/ 276835 h 4939827"/>
              <a:gd name="connsiteX147" fmla="*/ 5028933 w 12192000"/>
              <a:gd name="connsiteY147" fmla="*/ 183887 h 4939827"/>
              <a:gd name="connsiteX148" fmla="*/ 5093642 w 12192000"/>
              <a:gd name="connsiteY148" fmla="*/ 177214 h 4939827"/>
              <a:gd name="connsiteX149" fmla="*/ 5102642 w 12192000"/>
              <a:gd name="connsiteY149" fmla="*/ 186816 h 4939827"/>
              <a:gd name="connsiteX150" fmla="*/ 5193590 w 12192000"/>
              <a:gd name="connsiteY150" fmla="*/ 136361 h 4939827"/>
              <a:gd name="connsiteX151" fmla="*/ 5323922 w 12192000"/>
              <a:gd name="connsiteY151" fmla="*/ 146332 h 4939827"/>
              <a:gd name="connsiteX152" fmla="*/ 5421860 w 12192000"/>
              <a:gd name="connsiteY152" fmla="*/ 167298 h 4939827"/>
              <a:gd name="connsiteX153" fmla="*/ 5476948 w 12192000"/>
              <a:gd name="connsiteY153" fmla="*/ 173249 h 4939827"/>
              <a:gd name="connsiteX154" fmla="*/ 5516842 w 12192000"/>
              <a:gd name="connsiteY154" fmla="*/ 184018 h 4939827"/>
              <a:gd name="connsiteX155" fmla="*/ 5619415 w 12192000"/>
              <a:gd name="connsiteY155" fmla="*/ 176781 h 4939827"/>
              <a:gd name="connsiteX156" fmla="*/ 5789867 w 12192000"/>
              <a:gd name="connsiteY156" fmla="*/ 150304 h 4939827"/>
              <a:gd name="connsiteX157" fmla="*/ 5825953 w 12192000"/>
              <a:gd name="connsiteY157" fmla="*/ 147907 h 4939827"/>
              <a:gd name="connsiteX158" fmla="*/ 5856168 w 12192000"/>
              <a:gd name="connsiteY158" fmla="*/ 158719 h 4939827"/>
              <a:gd name="connsiteX159" fmla="*/ 5862476 w 12192000"/>
              <a:gd name="connsiteY159" fmla="*/ 172447 h 4939827"/>
              <a:gd name="connsiteX160" fmla="*/ 5882195 w 12192000"/>
              <a:gd name="connsiteY160" fmla="*/ 173195 h 4939827"/>
              <a:gd name="connsiteX161" fmla="*/ 5887271 w 12192000"/>
              <a:gd name="connsiteY161" fmla="*/ 176084 h 4939827"/>
              <a:gd name="connsiteX162" fmla="*/ 5916552 w 12192000"/>
              <a:gd name="connsiteY162" fmla="*/ 189955 h 4939827"/>
              <a:gd name="connsiteX163" fmla="*/ 5983240 w 12192000"/>
              <a:gd name="connsiteY163" fmla="*/ 152755 h 4939827"/>
              <a:gd name="connsiteX164" fmla="*/ 6061852 w 12192000"/>
              <a:gd name="connsiteY164" fmla="*/ 161953 h 4939827"/>
              <a:gd name="connsiteX165" fmla="*/ 6408386 w 12192000"/>
              <a:gd name="connsiteY165" fmla="*/ 157590 h 4939827"/>
              <a:gd name="connsiteX166" fmla="*/ 6531386 w 12192000"/>
              <a:gd name="connsiteY166" fmla="*/ 156103 h 4939827"/>
              <a:gd name="connsiteX167" fmla="*/ 6721509 w 12192000"/>
              <a:gd name="connsiteY167" fmla="*/ 54829 h 4939827"/>
              <a:gd name="connsiteX168" fmla="*/ 6947884 w 12192000"/>
              <a:gd name="connsiteY168" fmla="*/ 47587 h 4939827"/>
              <a:gd name="connsiteX169" fmla="*/ 6965101 w 12192000"/>
              <a:gd name="connsiteY169" fmla="*/ 25718 h 4939827"/>
              <a:gd name="connsiteX170" fmla="*/ 6986370 w 12192000"/>
              <a:gd name="connsiteY170" fmla="*/ 12659 h 4939827"/>
              <a:gd name="connsiteX171" fmla="*/ 6989536 w 12192000"/>
              <a:gd name="connsiteY171" fmla="*/ 14528 h 4939827"/>
              <a:gd name="connsiteX172" fmla="*/ 7015933 w 12192000"/>
              <a:gd name="connsiteY172" fmla="*/ 9653 h 4939827"/>
              <a:gd name="connsiteX173" fmla="*/ 7020592 w 12192000"/>
              <a:gd name="connsiteY173" fmla="*/ 1651 h 4939827"/>
              <a:gd name="connsiteX174" fmla="*/ 7025905 w 12192000"/>
              <a:gd name="connsiteY17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08386 w 12192000"/>
              <a:gd name="connsiteY164" fmla="*/ 157590 h 4939827"/>
              <a:gd name="connsiteX165" fmla="*/ 6531386 w 12192000"/>
              <a:gd name="connsiteY165" fmla="*/ 156103 h 4939827"/>
              <a:gd name="connsiteX166" fmla="*/ 6721509 w 12192000"/>
              <a:gd name="connsiteY166" fmla="*/ 54829 h 4939827"/>
              <a:gd name="connsiteX167" fmla="*/ 6947884 w 12192000"/>
              <a:gd name="connsiteY167" fmla="*/ 47587 h 4939827"/>
              <a:gd name="connsiteX168" fmla="*/ 6965101 w 12192000"/>
              <a:gd name="connsiteY168" fmla="*/ 25718 h 4939827"/>
              <a:gd name="connsiteX169" fmla="*/ 6986370 w 12192000"/>
              <a:gd name="connsiteY169" fmla="*/ 12659 h 4939827"/>
              <a:gd name="connsiteX170" fmla="*/ 6989536 w 12192000"/>
              <a:gd name="connsiteY170" fmla="*/ 14528 h 4939827"/>
              <a:gd name="connsiteX171" fmla="*/ 7015933 w 12192000"/>
              <a:gd name="connsiteY171" fmla="*/ 9653 h 4939827"/>
              <a:gd name="connsiteX172" fmla="*/ 7020592 w 12192000"/>
              <a:gd name="connsiteY172" fmla="*/ 1651 h 4939827"/>
              <a:gd name="connsiteX173" fmla="*/ 7025905 w 12192000"/>
              <a:gd name="connsiteY17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21509 w 12192000"/>
              <a:gd name="connsiteY165" fmla="*/ 54829 h 4939827"/>
              <a:gd name="connsiteX166" fmla="*/ 6947884 w 12192000"/>
              <a:gd name="connsiteY166" fmla="*/ 47587 h 4939827"/>
              <a:gd name="connsiteX167" fmla="*/ 6965101 w 12192000"/>
              <a:gd name="connsiteY167" fmla="*/ 25718 h 4939827"/>
              <a:gd name="connsiteX168" fmla="*/ 6986370 w 12192000"/>
              <a:gd name="connsiteY168" fmla="*/ 12659 h 4939827"/>
              <a:gd name="connsiteX169" fmla="*/ 6989536 w 12192000"/>
              <a:gd name="connsiteY169" fmla="*/ 14528 h 4939827"/>
              <a:gd name="connsiteX170" fmla="*/ 7015933 w 12192000"/>
              <a:gd name="connsiteY170" fmla="*/ 9653 h 4939827"/>
              <a:gd name="connsiteX171" fmla="*/ 7020592 w 12192000"/>
              <a:gd name="connsiteY171" fmla="*/ 1651 h 4939827"/>
              <a:gd name="connsiteX172" fmla="*/ 7025905 w 12192000"/>
              <a:gd name="connsiteY17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947884 w 12192000"/>
              <a:gd name="connsiteY165" fmla="*/ 47587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152287 w 12192000"/>
              <a:gd name="connsiteY163" fmla="*/ 116736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56458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922756 w 12192000"/>
              <a:gd name="connsiteY135" fmla="*/ 194044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98001 w 12192000"/>
              <a:gd name="connsiteY124" fmla="*/ 231941 h 4939827"/>
              <a:gd name="connsiteX125" fmla="*/ 3561557 w 12192000"/>
              <a:gd name="connsiteY125" fmla="*/ 228095 h 4939827"/>
              <a:gd name="connsiteX126" fmla="*/ 3611920 w 12192000"/>
              <a:gd name="connsiteY126" fmla="*/ 218094 h 4939827"/>
              <a:gd name="connsiteX127" fmla="*/ 3620528 w 12192000"/>
              <a:gd name="connsiteY127" fmla="*/ 218788 h 4939827"/>
              <a:gd name="connsiteX128" fmla="*/ 3620766 w 12192000"/>
              <a:gd name="connsiteY128" fmla="*/ 218511 h 4939827"/>
              <a:gd name="connsiteX129" fmla="*/ 3629977 w 12192000"/>
              <a:gd name="connsiteY129" fmla="*/ 218664 h 4939827"/>
              <a:gd name="connsiteX130" fmla="*/ 3636217 w 12192000"/>
              <a:gd name="connsiteY130" fmla="*/ 220048 h 4939827"/>
              <a:gd name="connsiteX131" fmla="*/ 3709484 w 12192000"/>
              <a:gd name="connsiteY131" fmla="*/ 186927 h 4939827"/>
              <a:gd name="connsiteX132" fmla="*/ 3761342 w 12192000"/>
              <a:gd name="connsiteY132" fmla="*/ 177474 h 4939827"/>
              <a:gd name="connsiteX133" fmla="*/ 3799748 w 12192000"/>
              <a:gd name="connsiteY133" fmla="*/ 167154 h 4939827"/>
              <a:gd name="connsiteX134" fmla="*/ 3922756 w 12192000"/>
              <a:gd name="connsiteY134" fmla="*/ 194044 h 4939827"/>
              <a:gd name="connsiteX135" fmla="*/ 4028476 w 12192000"/>
              <a:gd name="connsiteY135" fmla="*/ 223679 h 4939827"/>
              <a:gd name="connsiteX136" fmla="*/ 4191582 w 12192000"/>
              <a:gd name="connsiteY136" fmla="*/ 238952 h 4939827"/>
              <a:gd name="connsiteX137" fmla="*/ 4251024 w 12192000"/>
              <a:gd name="connsiteY137" fmla="*/ 240874 h 4939827"/>
              <a:gd name="connsiteX138" fmla="*/ 4355275 w 12192000"/>
              <a:gd name="connsiteY138" fmla="*/ 260205 h 4939827"/>
              <a:gd name="connsiteX139" fmla="*/ 4423807 w 12192000"/>
              <a:gd name="connsiteY139" fmla="*/ 270366 h 4939827"/>
              <a:gd name="connsiteX140" fmla="*/ 4558432 w 12192000"/>
              <a:gd name="connsiteY140" fmla="*/ 269194 h 4939827"/>
              <a:gd name="connsiteX141" fmla="*/ 4635061 w 12192000"/>
              <a:gd name="connsiteY141" fmla="*/ 280682 h 4939827"/>
              <a:gd name="connsiteX142" fmla="*/ 4807427 w 12192000"/>
              <a:gd name="connsiteY142" fmla="*/ 276835 h 4939827"/>
              <a:gd name="connsiteX143" fmla="*/ 5028933 w 12192000"/>
              <a:gd name="connsiteY143" fmla="*/ 183887 h 4939827"/>
              <a:gd name="connsiteX144" fmla="*/ 5093642 w 12192000"/>
              <a:gd name="connsiteY144" fmla="*/ 177214 h 4939827"/>
              <a:gd name="connsiteX145" fmla="*/ 5102642 w 12192000"/>
              <a:gd name="connsiteY145" fmla="*/ 186816 h 4939827"/>
              <a:gd name="connsiteX146" fmla="*/ 5193590 w 12192000"/>
              <a:gd name="connsiteY146" fmla="*/ 156458 h 4939827"/>
              <a:gd name="connsiteX147" fmla="*/ 5323922 w 12192000"/>
              <a:gd name="connsiteY147" fmla="*/ 146332 h 4939827"/>
              <a:gd name="connsiteX148" fmla="*/ 5421860 w 12192000"/>
              <a:gd name="connsiteY148" fmla="*/ 167298 h 4939827"/>
              <a:gd name="connsiteX149" fmla="*/ 5476948 w 12192000"/>
              <a:gd name="connsiteY149" fmla="*/ 173249 h 4939827"/>
              <a:gd name="connsiteX150" fmla="*/ 5516842 w 12192000"/>
              <a:gd name="connsiteY150" fmla="*/ 184018 h 4939827"/>
              <a:gd name="connsiteX151" fmla="*/ 5619415 w 12192000"/>
              <a:gd name="connsiteY151" fmla="*/ 176781 h 4939827"/>
              <a:gd name="connsiteX152" fmla="*/ 5789867 w 12192000"/>
              <a:gd name="connsiteY152" fmla="*/ 150304 h 4939827"/>
              <a:gd name="connsiteX153" fmla="*/ 5825953 w 12192000"/>
              <a:gd name="connsiteY153" fmla="*/ 147907 h 4939827"/>
              <a:gd name="connsiteX154" fmla="*/ 5856168 w 12192000"/>
              <a:gd name="connsiteY154" fmla="*/ 158719 h 4939827"/>
              <a:gd name="connsiteX155" fmla="*/ 5862476 w 12192000"/>
              <a:gd name="connsiteY155" fmla="*/ 172447 h 4939827"/>
              <a:gd name="connsiteX156" fmla="*/ 5882195 w 12192000"/>
              <a:gd name="connsiteY156" fmla="*/ 173195 h 4939827"/>
              <a:gd name="connsiteX157" fmla="*/ 5887271 w 12192000"/>
              <a:gd name="connsiteY157" fmla="*/ 176084 h 4939827"/>
              <a:gd name="connsiteX158" fmla="*/ 5921577 w 12192000"/>
              <a:gd name="connsiteY158" fmla="*/ 169858 h 4939827"/>
              <a:gd name="connsiteX159" fmla="*/ 5983240 w 12192000"/>
              <a:gd name="connsiteY159" fmla="*/ 152755 h 4939827"/>
              <a:gd name="connsiteX160" fmla="*/ 6152287 w 12192000"/>
              <a:gd name="connsiteY160" fmla="*/ 116736 h 4939827"/>
              <a:gd name="connsiteX161" fmla="*/ 6415830 w 12192000"/>
              <a:gd name="connsiteY161" fmla="*/ 136006 h 4939827"/>
              <a:gd name="connsiteX162" fmla="*/ 6756965 w 12192000"/>
              <a:gd name="connsiteY162" fmla="*/ 57636 h 4939827"/>
              <a:gd name="connsiteX163" fmla="*/ 6819400 w 12192000"/>
              <a:gd name="connsiteY163" fmla="*/ 30742 h 4939827"/>
              <a:gd name="connsiteX164" fmla="*/ 6986370 w 12192000"/>
              <a:gd name="connsiteY164" fmla="*/ 12659 h 4939827"/>
              <a:gd name="connsiteX165" fmla="*/ 6989536 w 12192000"/>
              <a:gd name="connsiteY165" fmla="*/ 14528 h 4939827"/>
              <a:gd name="connsiteX166" fmla="*/ 7015933 w 12192000"/>
              <a:gd name="connsiteY166" fmla="*/ 9653 h 4939827"/>
              <a:gd name="connsiteX167" fmla="*/ 7020592 w 12192000"/>
              <a:gd name="connsiteY167" fmla="*/ 1651 h 4939827"/>
              <a:gd name="connsiteX168" fmla="*/ 7025905 w 12192000"/>
              <a:gd name="connsiteY16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30844 w 12192000"/>
              <a:gd name="connsiteY115" fmla="*/ 225861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3030844 w 12192000"/>
              <a:gd name="connsiteY114" fmla="*/ 225861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87089 w 12192000"/>
              <a:gd name="connsiteY55" fmla="*/ 303891 h 4939827"/>
              <a:gd name="connsiteX56" fmla="*/ 9371484 w 12192000"/>
              <a:gd name="connsiteY56" fmla="*/ 329634 h 4939827"/>
              <a:gd name="connsiteX57" fmla="*/ 9404829 w 12192000"/>
              <a:gd name="connsiteY57" fmla="*/ 339038 h 4939827"/>
              <a:gd name="connsiteX58" fmla="*/ 9427021 w 12192000"/>
              <a:gd name="connsiteY58" fmla="*/ 358784 h 4939827"/>
              <a:gd name="connsiteX59" fmla="*/ 9670844 w 12192000"/>
              <a:gd name="connsiteY59" fmla="*/ 405128 h 4939827"/>
              <a:gd name="connsiteX60" fmla="*/ 9816083 w 12192000"/>
              <a:gd name="connsiteY60" fmla="*/ 416573 h 4939827"/>
              <a:gd name="connsiteX61" fmla="*/ 9936741 w 12192000"/>
              <a:gd name="connsiteY61" fmla="*/ 437044 h 4939827"/>
              <a:gd name="connsiteX62" fmla="*/ 10050093 w 12192000"/>
              <a:gd name="connsiteY62" fmla="*/ 443783 h 4939827"/>
              <a:gd name="connsiteX63" fmla="*/ 10130090 w 12192000"/>
              <a:gd name="connsiteY63" fmla="*/ 459520 h 4939827"/>
              <a:gd name="connsiteX64" fmla="*/ 10173456 w 12192000"/>
              <a:gd name="connsiteY64" fmla="*/ 457749 h 4939827"/>
              <a:gd name="connsiteX65" fmla="*/ 10218232 w 12192000"/>
              <a:gd name="connsiteY65" fmla="*/ 459820 h 4939827"/>
              <a:gd name="connsiteX66" fmla="*/ 10354176 w 12192000"/>
              <a:gd name="connsiteY66" fmla="*/ 471377 h 4939827"/>
              <a:gd name="connsiteX67" fmla="*/ 10430681 w 12192000"/>
              <a:gd name="connsiteY67" fmla="*/ 481226 h 4939827"/>
              <a:gd name="connsiteX68" fmla="*/ 10478169 w 12192000"/>
              <a:gd name="connsiteY68" fmla="*/ 481774 h 4939827"/>
              <a:gd name="connsiteX69" fmla="*/ 10540907 w 12192000"/>
              <a:gd name="connsiteY69" fmla="*/ 485607 h 4939827"/>
              <a:gd name="connsiteX70" fmla="*/ 10614941 w 12192000"/>
              <a:gd name="connsiteY70" fmla="*/ 487592 h 4939827"/>
              <a:gd name="connsiteX71" fmla="*/ 10674098 w 12192000"/>
              <a:gd name="connsiteY71" fmla="*/ 521656 h 4939827"/>
              <a:gd name="connsiteX72" fmla="*/ 10874834 w 12192000"/>
              <a:gd name="connsiteY72" fmla="*/ 574867 h 4939827"/>
              <a:gd name="connsiteX73" fmla="*/ 10944981 w 12192000"/>
              <a:gd name="connsiteY73" fmla="*/ 615042 h 4939827"/>
              <a:gd name="connsiteX74" fmla="*/ 11006376 w 12192000"/>
              <a:gd name="connsiteY74" fmla="*/ 645957 h 4939827"/>
              <a:gd name="connsiteX75" fmla="*/ 11076308 w 12192000"/>
              <a:gd name="connsiteY75" fmla="*/ 675698 h 4939827"/>
              <a:gd name="connsiteX76" fmla="*/ 11148789 w 12192000"/>
              <a:gd name="connsiteY76" fmla="*/ 685041 h 4939827"/>
              <a:gd name="connsiteX77" fmla="*/ 11249129 w 12192000"/>
              <a:gd name="connsiteY77" fmla="*/ 684218 h 4939827"/>
              <a:gd name="connsiteX78" fmla="*/ 11299915 w 12192000"/>
              <a:gd name="connsiteY78" fmla="*/ 692177 h 4939827"/>
              <a:gd name="connsiteX79" fmla="*/ 11386973 w 12192000"/>
              <a:gd name="connsiteY79" fmla="*/ 708209 h 4939827"/>
              <a:gd name="connsiteX80" fmla="*/ 11500105 w 12192000"/>
              <a:gd name="connsiteY80" fmla="*/ 735014 h 4939827"/>
              <a:gd name="connsiteX81" fmla="*/ 11621735 w 12192000"/>
              <a:gd name="connsiteY81" fmla="*/ 789584 h 4939827"/>
              <a:gd name="connsiteX82" fmla="*/ 11691200 w 12192000"/>
              <a:gd name="connsiteY82" fmla="*/ 867902 h 4939827"/>
              <a:gd name="connsiteX83" fmla="*/ 11819427 w 12192000"/>
              <a:gd name="connsiteY83" fmla="*/ 911634 h 4939827"/>
              <a:gd name="connsiteX84" fmla="*/ 11969720 w 12192000"/>
              <a:gd name="connsiteY84" fmla="*/ 964737 h 4939827"/>
              <a:gd name="connsiteX85" fmla="*/ 12055766 w 12192000"/>
              <a:gd name="connsiteY85" fmla="*/ 991268 h 4939827"/>
              <a:gd name="connsiteX86" fmla="*/ 12171539 w 12192000"/>
              <a:gd name="connsiteY86" fmla="*/ 995427 h 4939827"/>
              <a:gd name="connsiteX87" fmla="*/ 12187831 w 12192000"/>
              <a:gd name="connsiteY87" fmla="*/ 996580 h 4939827"/>
              <a:gd name="connsiteX88" fmla="*/ 12192000 w 12192000"/>
              <a:gd name="connsiteY88" fmla="*/ 996726 h 4939827"/>
              <a:gd name="connsiteX89" fmla="*/ 12192000 w 12192000"/>
              <a:gd name="connsiteY89" fmla="*/ 4939827 h 4939827"/>
              <a:gd name="connsiteX90" fmla="*/ 0 w 12192000"/>
              <a:gd name="connsiteY90" fmla="*/ 4939827 h 4939827"/>
              <a:gd name="connsiteX91" fmla="*/ 0 w 12192000"/>
              <a:gd name="connsiteY91" fmla="*/ 512043 h 4939827"/>
              <a:gd name="connsiteX92" fmla="*/ 7381 w 12192000"/>
              <a:gd name="connsiteY92" fmla="*/ 512580 h 4939827"/>
              <a:gd name="connsiteX93" fmla="*/ 100029 w 12192000"/>
              <a:gd name="connsiteY93" fmla="*/ 504758 h 4939827"/>
              <a:gd name="connsiteX94" fmla="*/ 155244 w 12192000"/>
              <a:gd name="connsiteY94" fmla="*/ 525130 h 4939827"/>
              <a:gd name="connsiteX95" fmla="*/ 254366 w 12192000"/>
              <a:gd name="connsiteY95" fmla="*/ 534449 h 4939827"/>
              <a:gd name="connsiteX96" fmla="*/ 447292 w 12192000"/>
              <a:gd name="connsiteY96" fmla="*/ 542725 h 4939827"/>
              <a:gd name="connsiteX97" fmla="*/ 628105 w 12192000"/>
              <a:gd name="connsiteY97" fmla="*/ 547853 h 4939827"/>
              <a:gd name="connsiteX98" fmla="*/ 783146 w 12192000"/>
              <a:gd name="connsiteY98" fmla="*/ 591799 h 4939827"/>
              <a:gd name="connsiteX99" fmla="*/ 1043676 w 12192000"/>
              <a:gd name="connsiteY99" fmla="*/ 591887 h 4939827"/>
              <a:gd name="connsiteX100" fmla="*/ 1281816 w 12192000"/>
              <a:gd name="connsiteY100" fmla="*/ 520946 h 4939827"/>
              <a:gd name="connsiteX101" fmla="*/ 1486347 w 12192000"/>
              <a:gd name="connsiteY101" fmla="*/ 487310 h 4939827"/>
              <a:gd name="connsiteX102" fmla="*/ 1568079 w 12192000"/>
              <a:gd name="connsiteY102" fmla="*/ 462531 h 4939827"/>
              <a:gd name="connsiteX103" fmla="*/ 1622516 w 12192000"/>
              <a:gd name="connsiteY103" fmla="*/ 466058 h 4939827"/>
              <a:gd name="connsiteX104" fmla="*/ 1655457 w 12192000"/>
              <a:gd name="connsiteY104" fmla="*/ 465359 h 4939827"/>
              <a:gd name="connsiteX105" fmla="*/ 1717454 w 12192000"/>
              <a:gd name="connsiteY105" fmla="*/ 417203 h 4939827"/>
              <a:gd name="connsiteX106" fmla="*/ 1913794 w 12192000"/>
              <a:gd name="connsiteY106" fmla="*/ 365255 h 4939827"/>
              <a:gd name="connsiteX107" fmla="*/ 2129762 w 12192000"/>
              <a:gd name="connsiteY107" fmla="*/ 367832 h 4939827"/>
              <a:gd name="connsiteX108" fmla="*/ 2376970 w 12192000"/>
              <a:gd name="connsiteY108" fmla="*/ 350129 h 4939827"/>
              <a:gd name="connsiteX109" fmla="*/ 2480155 w 12192000"/>
              <a:gd name="connsiteY109" fmla="*/ 359227 h 4939827"/>
              <a:gd name="connsiteX110" fmla="*/ 2586782 w 12192000"/>
              <a:gd name="connsiteY110" fmla="*/ 339352 h 4939827"/>
              <a:gd name="connsiteX111" fmla="*/ 2679617 w 12192000"/>
              <a:gd name="connsiteY111" fmla="*/ 305383 h 4939827"/>
              <a:gd name="connsiteX112" fmla="*/ 2788947 w 12192000"/>
              <a:gd name="connsiteY112" fmla="*/ 250375 h 4939827"/>
              <a:gd name="connsiteX113" fmla="*/ 2965530 w 12192000"/>
              <a:gd name="connsiteY113" fmla="*/ 245958 h 4939827"/>
              <a:gd name="connsiteX114" fmla="*/ 3103677 w 12192000"/>
              <a:gd name="connsiteY114" fmla="*/ 209527 h 4939827"/>
              <a:gd name="connsiteX115" fmla="*/ 3126759 w 12192000"/>
              <a:gd name="connsiteY115" fmla="*/ 211226 h 4939827"/>
              <a:gd name="connsiteX116" fmla="*/ 3164020 w 12192000"/>
              <a:gd name="connsiteY116" fmla="*/ 212779 h 4939827"/>
              <a:gd name="connsiteX117" fmla="*/ 3285019 w 12192000"/>
              <a:gd name="connsiteY117" fmla="*/ 220535 h 4939827"/>
              <a:gd name="connsiteX118" fmla="*/ 3365154 w 12192000"/>
              <a:gd name="connsiteY118" fmla="*/ 226416 h 4939827"/>
              <a:gd name="connsiteX119" fmla="*/ 3367507 w 12192000"/>
              <a:gd name="connsiteY119" fmla="*/ 225416 h 4939827"/>
              <a:gd name="connsiteX120" fmla="*/ 3387567 w 12192000"/>
              <a:gd name="connsiteY120" fmla="*/ 227103 h 4939827"/>
              <a:gd name="connsiteX121" fmla="*/ 3498001 w 12192000"/>
              <a:gd name="connsiteY121" fmla="*/ 231941 h 4939827"/>
              <a:gd name="connsiteX122" fmla="*/ 3561557 w 12192000"/>
              <a:gd name="connsiteY122" fmla="*/ 228095 h 4939827"/>
              <a:gd name="connsiteX123" fmla="*/ 3611920 w 12192000"/>
              <a:gd name="connsiteY123" fmla="*/ 218094 h 4939827"/>
              <a:gd name="connsiteX124" fmla="*/ 3620528 w 12192000"/>
              <a:gd name="connsiteY124" fmla="*/ 218788 h 4939827"/>
              <a:gd name="connsiteX125" fmla="*/ 3620766 w 12192000"/>
              <a:gd name="connsiteY125" fmla="*/ 218511 h 4939827"/>
              <a:gd name="connsiteX126" fmla="*/ 3629977 w 12192000"/>
              <a:gd name="connsiteY126" fmla="*/ 218664 h 4939827"/>
              <a:gd name="connsiteX127" fmla="*/ 3636217 w 12192000"/>
              <a:gd name="connsiteY127" fmla="*/ 220048 h 4939827"/>
              <a:gd name="connsiteX128" fmla="*/ 3709484 w 12192000"/>
              <a:gd name="connsiteY128" fmla="*/ 186927 h 4939827"/>
              <a:gd name="connsiteX129" fmla="*/ 3761342 w 12192000"/>
              <a:gd name="connsiteY129" fmla="*/ 177474 h 4939827"/>
              <a:gd name="connsiteX130" fmla="*/ 3799748 w 12192000"/>
              <a:gd name="connsiteY130" fmla="*/ 167154 h 4939827"/>
              <a:gd name="connsiteX131" fmla="*/ 3922756 w 12192000"/>
              <a:gd name="connsiteY131" fmla="*/ 194044 h 4939827"/>
              <a:gd name="connsiteX132" fmla="*/ 4028476 w 12192000"/>
              <a:gd name="connsiteY132" fmla="*/ 223679 h 4939827"/>
              <a:gd name="connsiteX133" fmla="*/ 4191582 w 12192000"/>
              <a:gd name="connsiteY133" fmla="*/ 238952 h 4939827"/>
              <a:gd name="connsiteX134" fmla="*/ 4251024 w 12192000"/>
              <a:gd name="connsiteY134" fmla="*/ 240874 h 4939827"/>
              <a:gd name="connsiteX135" fmla="*/ 4355275 w 12192000"/>
              <a:gd name="connsiteY135" fmla="*/ 260205 h 4939827"/>
              <a:gd name="connsiteX136" fmla="*/ 4423807 w 12192000"/>
              <a:gd name="connsiteY136" fmla="*/ 270366 h 4939827"/>
              <a:gd name="connsiteX137" fmla="*/ 4558432 w 12192000"/>
              <a:gd name="connsiteY137" fmla="*/ 269194 h 4939827"/>
              <a:gd name="connsiteX138" fmla="*/ 4635061 w 12192000"/>
              <a:gd name="connsiteY138" fmla="*/ 280682 h 4939827"/>
              <a:gd name="connsiteX139" fmla="*/ 4807427 w 12192000"/>
              <a:gd name="connsiteY139" fmla="*/ 276835 h 4939827"/>
              <a:gd name="connsiteX140" fmla="*/ 5028933 w 12192000"/>
              <a:gd name="connsiteY140" fmla="*/ 183887 h 4939827"/>
              <a:gd name="connsiteX141" fmla="*/ 5093642 w 12192000"/>
              <a:gd name="connsiteY141" fmla="*/ 177214 h 4939827"/>
              <a:gd name="connsiteX142" fmla="*/ 5102642 w 12192000"/>
              <a:gd name="connsiteY142" fmla="*/ 186816 h 4939827"/>
              <a:gd name="connsiteX143" fmla="*/ 5193590 w 12192000"/>
              <a:gd name="connsiteY143" fmla="*/ 156458 h 4939827"/>
              <a:gd name="connsiteX144" fmla="*/ 5323922 w 12192000"/>
              <a:gd name="connsiteY144" fmla="*/ 146332 h 4939827"/>
              <a:gd name="connsiteX145" fmla="*/ 5421860 w 12192000"/>
              <a:gd name="connsiteY145" fmla="*/ 167298 h 4939827"/>
              <a:gd name="connsiteX146" fmla="*/ 5476948 w 12192000"/>
              <a:gd name="connsiteY146" fmla="*/ 173249 h 4939827"/>
              <a:gd name="connsiteX147" fmla="*/ 5516842 w 12192000"/>
              <a:gd name="connsiteY147" fmla="*/ 184018 h 4939827"/>
              <a:gd name="connsiteX148" fmla="*/ 5619415 w 12192000"/>
              <a:gd name="connsiteY148" fmla="*/ 176781 h 4939827"/>
              <a:gd name="connsiteX149" fmla="*/ 5789867 w 12192000"/>
              <a:gd name="connsiteY149" fmla="*/ 150304 h 4939827"/>
              <a:gd name="connsiteX150" fmla="*/ 5825953 w 12192000"/>
              <a:gd name="connsiteY150" fmla="*/ 147907 h 4939827"/>
              <a:gd name="connsiteX151" fmla="*/ 5856168 w 12192000"/>
              <a:gd name="connsiteY151" fmla="*/ 158719 h 4939827"/>
              <a:gd name="connsiteX152" fmla="*/ 5862476 w 12192000"/>
              <a:gd name="connsiteY152" fmla="*/ 172447 h 4939827"/>
              <a:gd name="connsiteX153" fmla="*/ 5882195 w 12192000"/>
              <a:gd name="connsiteY153" fmla="*/ 173195 h 4939827"/>
              <a:gd name="connsiteX154" fmla="*/ 5887271 w 12192000"/>
              <a:gd name="connsiteY154" fmla="*/ 176084 h 4939827"/>
              <a:gd name="connsiteX155" fmla="*/ 5921577 w 12192000"/>
              <a:gd name="connsiteY155" fmla="*/ 169858 h 4939827"/>
              <a:gd name="connsiteX156" fmla="*/ 5983240 w 12192000"/>
              <a:gd name="connsiteY156" fmla="*/ 152755 h 4939827"/>
              <a:gd name="connsiteX157" fmla="*/ 6152287 w 12192000"/>
              <a:gd name="connsiteY157" fmla="*/ 116736 h 4939827"/>
              <a:gd name="connsiteX158" fmla="*/ 6415830 w 12192000"/>
              <a:gd name="connsiteY158" fmla="*/ 136006 h 4939827"/>
              <a:gd name="connsiteX159" fmla="*/ 6756965 w 12192000"/>
              <a:gd name="connsiteY159" fmla="*/ 57636 h 4939827"/>
              <a:gd name="connsiteX160" fmla="*/ 6819400 w 12192000"/>
              <a:gd name="connsiteY160" fmla="*/ 30742 h 4939827"/>
              <a:gd name="connsiteX161" fmla="*/ 6986370 w 12192000"/>
              <a:gd name="connsiteY161" fmla="*/ 12659 h 4939827"/>
              <a:gd name="connsiteX162" fmla="*/ 6989536 w 12192000"/>
              <a:gd name="connsiteY162" fmla="*/ 14528 h 4939827"/>
              <a:gd name="connsiteX163" fmla="*/ 7015933 w 12192000"/>
              <a:gd name="connsiteY163" fmla="*/ 9653 h 4939827"/>
              <a:gd name="connsiteX164" fmla="*/ 7020592 w 12192000"/>
              <a:gd name="connsiteY164" fmla="*/ 1651 h 4939827"/>
              <a:gd name="connsiteX165" fmla="*/ 7025905 w 12192000"/>
              <a:gd name="connsiteY16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371484 w 12192000"/>
              <a:gd name="connsiteY55" fmla="*/ 329634 h 4939827"/>
              <a:gd name="connsiteX56" fmla="*/ 9404829 w 12192000"/>
              <a:gd name="connsiteY56" fmla="*/ 339038 h 4939827"/>
              <a:gd name="connsiteX57" fmla="*/ 9427021 w 12192000"/>
              <a:gd name="connsiteY57" fmla="*/ 358784 h 4939827"/>
              <a:gd name="connsiteX58" fmla="*/ 9670844 w 12192000"/>
              <a:gd name="connsiteY58" fmla="*/ 405128 h 4939827"/>
              <a:gd name="connsiteX59" fmla="*/ 9816083 w 12192000"/>
              <a:gd name="connsiteY59" fmla="*/ 416573 h 4939827"/>
              <a:gd name="connsiteX60" fmla="*/ 9936741 w 12192000"/>
              <a:gd name="connsiteY60" fmla="*/ 437044 h 4939827"/>
              <a:gd name="connsiteX61" fmla="*/ 10050093 w 12192000"/>
              <a:gd name="connsiteY61" fmla="*/ 443783 h 4939827"/>
              <a:gd name="connsiteX62" fmla="*/ 10130090 w 12192000"/>
              <a:gd name="connsiteY62" fmla="*/ 459520 h 4939827"/>
              <a:gd name="connsiteX63" fmla="*/ 10173456 w 12192000"/>
              <a:gd name="connsiteY63" fmla="*/ 457749 h 4939827"/>
              <a:gd name="connsiteX64" fmla="*/ 10218232 w 12192000"/>
              <a:gd name="connsiteY64" fmla="*/ 459820 h 4939827"/>
              <a:gd name="connsiteX65" fmla="*/ 10354176 w 12192000"/>
              <a:gd name="connsiteY65" fmla="*/ 471377 h 4939827"/>
              <a:gd name="connsiteX66" fmla="*/ 10430681 w 12192000"/>
              <a:gd name="connsiteY66" fmla="*/ 481226 h 4939827"/>
              <a:gd name="connsiteX67" fmla="*/ 10478169 w 12192000"/>
              <a:gd name="connsiteY67" fmla="*/ 481774 h 4939827"/>
              <a:gd name="connsiteX68" fmla="*/ 10540907 w 12192000"/>
              <a:gd name="connsiteY68" fmla="*/ 485607 h 4939827"/>
              <a:gd name="connsiteX69" fmla="*/ 10614941 w 12192000"/>
              <a:gd name="connsiteY69" fmla="*/ 487592 h 4939827"/>
              <a:gd name="connsiteX70" fmla="*/ 10674098 w 12192000"/>
              <a:gd name="connsiteY70" fmla="*/ 521656 h 4939827"/>
              <a:gd name="connsiteX71" fmla="*/ 10874834 w 12192000"/>
              <a:gd name="connsiteY71" fmla="*/ 574867 h 4939827"/>
              <a:gd name="connsiteX72" fmla="*/ 10944981 w 12192000"/>
              <a:gd name="connsiteY72" fmla="*/ 615042 h 4939827"/>
              <a:gd name="connsiteX73" fmla="*/ 11006376 w 12192000"/>
              <a:gd name="connsiteY73" fmla="*/ 645957 h 4939827"/>
              <a:gd name="connsiteX74" fmla="*/ 11076308 w 12192000"/>
              <a:gd name="connsiteY74" fmla="*/ 675698 h 4939827"/>
              <a:gd name="connsiteX75" fmla="*/ 11148789 w 12192000"/>
              <a:gd name="connsiteY75" fmla="*/ 685041 h 4939827"/>
              <a:gd name="connsiteX76" fmla="*/ 11249129 w 12192000"/>
              <a:gd name="connsiteY76" fmla="*/ 684218 h 4939827"/>
              <a:gd name="connsiteX77" fmla="*/ 11299915 w 12192000"/>
              <a:gd name="connsiteY77" fmla="*/ 692177 h 4939827"/>
              <a:gd name="connsiteX78" fmla="*/ 11386973 w 12192000"/>
              <a:gd name="connsiteY78" fmla="*/ 708209 h 4939827"/>
              <a:gd name="connsiteX79" fmla="*/ 11500105 w 12192000"/>
              <a:gd name="connsiteY79" fmla="*/ 735014 h 4939827"/>
              <a:gd name="connsiteX80" fmla="*/ 11621735 w 12192000"/>
              <a:gd name="connsiteY80" fmla="*/ 789584 h 4939827"/>
              <a:gd name="connsiteX81" fmla="*/ 11691200 w 12192000"/>
              <a:gd name="connsiteY81" fmla="*/ 867902 h 4939827"/>
              <a:gd name="connsiteX82" fmla="*/ 11819427 w 12192000"/>
              <a:gd name="connsiteY82" fmla="*/ 911634 h 4939827"/>
              <a:gd name="connsiteX83" fmla="*/ 11969720 w 12192000"/>
              <a:gd name="connsiteY83" fmla="*/ 964737 h 4939827"/>
              <a:gd name="connsiteX84" fmla="*/ 12055766 w 12192000"/>
              <a:gd name="connsiteY84" fmla="*/ 991268 h 4939827"/>
              <a:gd name="connsiteX85" fmla="*/ 12171539 w 12192000"/>
              <a:gd name="connsiteY85" fmla="*/ 995427 h 4939827"/>
              <a:gd name="connsiteX86" fmla="*/ 12187831 w 12192000"/>
              <a:gd name="connsiteY86" fmla="*/ 996580 h 4939827"/>
              <a:gd name="connsiteX87" fmla="*/ 12192000 w 12192000"/>
              <a:gd name="connsiteY87" fmla="*/ 996726 h 4939827"/>
              <a:gd name="connsiteX88" fmla="*/ 12192000 w 12192000"/>
              <a:gd name="connsiteY88" fmla="*/ 4939827 h 4939827"/>
              <a:gd name="connsiteX89" fmla="*/ 0 w 12192000"/>
              <a:gd name="connsiteY89" fmla="*/ 4939827 h 4939827"/>
              <a:gd name="connsiteX90" fmla="*/ 0 w 12192000"/>
              <a:gd name="connsiteY90" fmla="*/ 512043 h 4939827"/>
              <a:gd name="connsiteX91" fmla="*/ 7381 w 12192000"/>
              <a:gd name="connsiteY91" fmla="*/ 512580 h 4939827"/>
              <a:gd name="connsiteX92" fmla="*/ 100029 w 12192000"/>
              <a:gd name="connsiteY92" fmla="*/ 504758 h 4939827"/>
              <a:gd name="connsiteX93" fmla="*/ 155244 w 12192000"/>
              <a:gd name="connsiteY93" fmla="*/ 525130 h 4939827"/>
              <a:gd name="connsiteX94" fmla="*/ 254366 w 12192000"/>
              <a:gd name="connsiteY94" fmla="*/ 534449 h 4939827"/>
              <a:gd name="connsiteX95" fmla="*/ 447292 w 12192000"/>
              <a:gd name="connsiteY95" fmla="*/ 542725 h 4939827"/>
              <a:gd name="connsiteX96" fmla="*/ 628105 w 12192000"/>
              <a:gd name="connsiteY96" fmla="*/ 547853 h 4939827"/>
              <a:gd name="connsiteX97" fmla="*/ 783146 w 12192000"/>
              <a:gd name="connsiteY97" fmla="*/ 591799 h 4939827"/>
              <a:gd name="connsiteX98" fmla="*/ 1043676 w 12192000"/>
              <a:gd name="connsiteY98" fmla="*/ 591887 h 4939827"/>
              <a:gd name="connsiteX99" fmla="*/ 1281816 w 12192000"/>
              <a:gd name="connsiteY99" fmla="*/ 520946 h 4939827"/>
              <a:gd name="connsiteX100" fmla="*/ 1486347 w 12192000"/>
              <a:gd name="connsiteY100" fmla="*/ 487310 h 4939827"/>
              <a:gd name="connsiteX101" fmla="*/ 1568079 w 12192000"/>
              <a:gd name="connsiteY101" fmla="*/ 462531 h 4939827"/>
              <a:gd name="connsiteX102" fmla="*/ 1622516 w 12192000"/>
              <a:gd name="connsiteY102" fmla="*/ 466058 h 4939827"/>
              <a:gd name="connsiteX103" fmla="*/ 1655457 w 12192000"/>
              <a:gd name="connsiteY103" fmla="*/ 465359 h 4939827"/>
              <a:gd name="connsiteX104" fmla="*/ 1717454 w 12192000"/>
              <a:gd name="connsiteY104" fmla="*/ 417203 h 4939827"/>
              <a:gd name="connsiteX105" fmla="*/ 1913794 w 12192000"/>
              <a:gd name="connsiteY105" fmla="*/ 365255 h 4939827"/>
              <a:gd name="connsiteX106" fmla="*/ 2129762 w 12192000"/>
              <a:gd name="connsiteY106" fmla="*/ 367832 h 4939827"/>
              <a:gd name="connsiteX107" fmla="*/ 2376970 w 12192000"/>
              <a:gd name="connsiteY107" fmla="*/ 350129 h 4939827"/>
              <a:gd name="connsiteX108" fmla="*/ 2480155 w 12192000"/>
              <a:gd name="connsiteY108" fmla="*/ 359227 h 4939827"/>
              <a:gd name="connsiteX109" fmla="*/ 2586782 w 12192000"/>
              <a:gd name="connsiteY109" fmla="*/ 339352 h 4939827"/>
              <a:gd name="connsiteX110" fmla="*/ 2679617 w 12192000"/>
              <a:gd name="connsiteY110" fmla="*/ 305383 h 4939827"/>
              <a:gd name="connsiteX111" fmla="*/ 2788947 w 12192000"/>
              <a:gd name="connsiteY111" fmla="*/ 250375 h 4939827"/>
              <a:gd name="connsiteX112" fmla="*/ 2965530 w 12192000"/>
              <a:gd name="connsiteY112" fmla="*/ 245958 h 4939827"/>
              <a:gd name="connsiteX113" fmla="*/ 3103677 w 12192000"/>
              <a:gd name="connsiteY113" fmla="*/ 209527 h 4939827"/>
              <a:gd name="connsiteX114" fmla="*/ 3126759 w 12192000"/>
              <a:gd name="connsiteY114" fmla="*/ 211226 h 4939827"/>
              <a:gd name="connsiteX115" fmla="*/ 3164020 w 12192000"/>
              <a:gd name="connsiteY115" fmla="*/ 212779 h 4939827"/>
              <a:gd name="connsiteX116" fmla="*/ 3285019 w 12192000"/>
              <a:gd name="connsiteY116" fmla="*/ 220535 h 4939827"/>
              <a:gd name="connsiteX117" fmla="*/ 3365154 w 12192000"/>
              <a:gd name="connsiteY117" fmla="*/ 226416 h 4939827"/>
              <a:gd name="connsiteX118" fmla="*/ 3367507 w 12192000"/>
              <a:gd name="connsiteY118" fmla="*/ 225416 h 4939827"/>
              <a:gd name="connsiteX119" fmla="*/ 3387567 w 12192000"/>
              <a:gd name="connsiteY119" fmla="*/ 227103 h 4939827"/>
              <a:gd name="connsiteX120" fmla="*/ 3498001 w 12192000"/>
              <a:gd name="connsiteY120" fmla="*/ 231941 h 4939827"/>
              <a:gd name="connsiteX121" fmla="*/ 3561557 w 12192000"/>
              <a:gd name="connsiteY121" fmla="*/ 228095 h 4939827"/>
              <a:gd name="connsiteX122" fmla="*/ 3611920 w 12192000"/>
              <a:gd name="connsiteY122" fmla="*/ 218094 h 4939827"/>
              <a:gd name="connsiteX123" fmla="*/ 3620528 w 12192000"/>
              <a:gd name="connsiteY123" fmla="*/ 218788 h 4939827"/>
              <a:gd name="connsiteX124" fmla="*/ 3620766 w 12192000"/>
              <a:gd name="connsiteY124" fmla="*/ 218511 h 4939827"/>
              <a:gd name="connsiteX125" fmla="*/ 3629977 w 12192000"/>
              <a:gd name="connsiteY125" fmla="*/ 218664 h 4939827"/>
              <a:gd name="connsiteX126" fmla="*/ 3636217 w 12192000"/>
              <a:gd name="connsiteY126" fmla="*/ 220048 h 4939827"/>
              <a:gd name="connsiteX127" fmla="*/ 3709484 w 12192000"/>
              <a:gd name="connsiteY127" fmla="*/ 186927 h 4939827"/>
              <a:gd name="connsiteX128" fmla="*/ 3761342 w 12192000"/>
              <a:gd name="connsiteY128" fmla="*/ 177474 h 4939827"/>
              <a:gd name="connsiteX129" fmla="*/ 3799748 w 12192000"/>
              <a:gd name="connsiteY129" fmla="*/ 167154 h 4939827"/>
              <a:gd name="connsiteX130" fmla="*/ 3922756 w 12192000"/>
              <a:gd name="connsiteY130" fmla="*/ 194044 h 4939827"/>
              <a:gd name="connsiteX131" fmla="*/ 4028476 w 12192000"/>
              <a:gd name="connsiteY131" fmla="*/ 223679 h 4939827"/>
              <a:gd name="connsiteX132" fmla="*/ 4191582 w 12192000"/>
              <a:gd name="connsiteY132" fmla="*/ 238952 h 4939827"/>
              <a:gd name="connsiteX133" fmla="*/ 4251024 w 12192000"/>
              <a:gd name="connsiteY133" fmla="*/ 240874 h 4939827"/>
              <a:gd name="connsiteX134" fmla="*/ 4355275 w 12192000"/>
              <a:gd name="connsiteY134" fmla="*/ 260205 h 4939827"/>
              <a:gd name="connsiteX135" fmla="*/ 4423807 w 12192000"/>
              <a:gd name="connsiteY135" fmla="*/ 270366 h 4939827"/>
              <a:gd name="connsiteX136" fmla="*/ 4558432 w 12192000"/>
              <a:gd name="connsiteY136" fmla="*/ 269194 h 4939827"/>
              <a:gd name="connsiteX137" fmla="*/ 4635061 w 12192000"/>
              <a:gd name="connsiteY137" fmla="*/ 280682 h 4939827"/>
              <a:gd name="connsiteX138" fmla="*/ 4807427 w 12192000"/>
              <a:gd name="connsiteY138" fmla="*/ 276835 h 4939827"/>
              <a:gd name="connsiteX139" fmla="*/ 5028933 w 12192000"/>
              <a:gd name="connsiteY139" fmla="*/ 183887 h 4939827"/>
              <a:gd name="connsiteX140" fmla="*/ 5093642 w 12192000"/>
              <a:gd name="connsiteY140" fmla="*/ 177214 h 4939827"/>
              <a:gd name="connsiteX141" fmla="*/ 5102642 w 12192000"/>
              <a:gd name="connsiteY141" fmla="*/ 186816 h 4939827"/>
              <a:gd name="connsiteX142" fmla="*/ 5193590 w 12192000"/>
              <a:gd name="connsiteY142" fmla="*/ 156458 h 4939827"/>
              <a:gd name="connsiteX143" fmla="*/ 5323922 w 12192000"/>
              <a:gd name="connsiteY143" fmla="*/ 146332 h 4939827"/>
              <a:gd name="connsiteX144" fmla="*/ 5421860 w 12192000"/>
              <a:gd name="connsiteY144" fmla="*/ 167298 h 4939827"/>
              <a:gd name="connsiteX145" fmla="*/ 5476948 w 12192000"/>
              <a:gd name="connsiteY145" fmla="*/ 173249 h 4939827"/>
              <a:gd name="connsiteX146" fmla="*/ 5516842 w 12192000"/>
              <a:gd name="connsiteY146" fmla="*/ 184018 h 4939827"/>
              <a:gd name="connsiteX147" fmla="*/ 5619415 w 12192000"/>
              <a:gd name="connsiteY147" fmla="*/ 176781 h 4939827"/>
              <a:gd name="connsiteX148" fmla="*/ 5789867 w 12192000"/>
              <a:gd name="connsiteY148" fmla="*/ 150304 h 4939827"/>
              <a:gd name="connsiteX149" fmla="*/ 5825953 w 12192000"/>
              <a:gd name="connsiteY149" fmla="*/ 147907 h 4939827"/>
              <a:gd name="connsiteX150" fmla="*/ 5856168 w 12192000"/>
              <a:gd name="connsiteY150" fmla="*/ 158719 h 4939827"/>
              <a:gd name="connsiteX151" fmla="*/ 5862476 w 12192000"/>
              <a:gd name="connsiteY151" fmla="*/ 172447 h 4939827"/>
              <a:gd name="connsiteX152" fmla="*/ 5882195 w 12192000"/>
              <a:gd name="connsiteY152" fmla="*/ 173195 h 4939827"/>
              <a:gd name="connsiteX153" fmla="*/ 5887271 w 12192000"/>
              <a:gd name="connsiteY153" fmla="*/ 176084 h 4939827"/>
              <a:gd name="connsiteX154" fmla="*/ 5921577 w 12192000"/>
              <a:gd name="connsiteY154" fmla="*/ 169858 h 4939827"/>
              <a:gd name="connsiteX155" fmla="*/ 5983240 w 12192000"/>
              <a:gd name="connsiteY155" fmla="*/ 152755 h 4939827"/>
              <a:gd name="connsiteX156" fmla="*/ 6152287 w 12192000"/>
              <a:gd name="connsiteY156" fmla="*/ 116736 h 4939827"/>
              <a:gd name="connsiteX157" fmla="*/ 6415830 w 12192000"/>
              <a:gd name="connsiteY157" fmla="*/ 136006 h 4939827"/>
              <a:gd name="connsiteX158" fmla="*/ 6756965 w 12192000"/>
              <a:gd name="connsiteY158" fmla="*/ 57636 h 4939827"/>
              <a:gd name="connsiteX159" fmla="*/ 6819400 w 12192000"/>
              <a:gd name="connsiteY159" fmla="*/ 30742 h 4939827"/>
              <a:gd name="connsiteX160" fmla="*/ 6986370 w 12192000"/>
              <a:gd name="connsiteY160" fmla="*/ 12659 h 4939827"/>
              <a:gd name="connsiteX161" fmla="*/ 6989536 w 12192000"/>
              <a:gd name="connsiteY161" fmla="*/ 14528 h 4939827"/>
              <a:gd name="connsiteX162" fmla="*/ 7015933 w 12192000"/>
              <a:gd name="connsiteY162" fmla="*/ 9653 h 4939827"/>
              <a:gd name="connsiteX163" fmla="*/ 7020592 w 12192000"/>
              <a:gd name="connsiteY163" fmla="*/ 1651 h 4939827"/>
              <a:gd name="connsiteX164" fmla="*/ 7025905 w 12192000"/>
              <a:gd name="connsiteY16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877301 w 12192000"/>
              <a:gd name="connsiteY15" fmla="*/ 186153 h 4939827"/>
              <a:gd name="connsiteX16" fmla="*/ 7952584 w 12192000"/>
              <a:gd name="connsiteY16" fmla="*/ 170181 h 4939827"/>
              <a:gd name="connsiteX17" fmla="*/ 8009534 w 12192000"/>
              <a:gd name="connsiteY17" fmla="*/ 176441 h 4939827"/>
              <a:gd name="connsiteX18" fmla="*/ 8058681 w 12192000"/>
              <a:gd name="connsiteY18" fmla="*/ 219431 h 4939827"/>
              <a:gd name="connsiteX19" fmla="*/ 8126175 w 12192000"/>
              <a:gd name="connsiteY19" fmla="*/ 240005 h 4939827"/>
              <a:gd name="connsiteX20" fmla="*/ 8166439 w 12192000"/>
              <a:gd name="connsiteY20" fmla="*/ 252699 h 4939827"/>
              <a:gd name="connsiteX21" fmla="*/ 8281371 w 12192000"/>
              <a:gd name="connsiteY21" fmla="*/ 256875 h 4939827"/>
              <a:gd name="connsiteX22" fmla="*/ 8381609 w 12192000"/>
              <a:gd name="connsiteY22" fmla="*/ 240618 h 4939827"/>
              <a:gd name="connsiteX23" fmla="*/ 8406759 w 12192000"/>
              <a:gd name="connsiteY23" fmla="*/ 232517 h 4939827"/>
              <a:gd name="connsiteX24" fmla="*/ 8426506 w 12192000"/>
              <a:gd name="connsiteY24" fmla="*/ 241842 h 4939827"/>
              <a:gd name="connsiteX25" fmla="*/ 8427949 w 12192000"/>
              <a:gd name="connsiteY25" fmla="*/ 240981 h 4939827"/>
              <a:gd name="connsiteX26" fmla="*/ 8441468 w 12192000"/>
              <a:gd name="connsiteY26" fmla="*/ 241157 h 4939827"/>
              <a:gd name="connsiteX27" fmla="*/ 8565757 w 12192000"/>
              <a:gd name="connsiteY27" fmla="*/ 255317 h 4939827"/>
              <a:gd name="connsiteX28" fmla="*/ 8573171 w 12192000"/>
              <a:gd name="connsiteY28" fmla="*/ 258426 h 4939827"/>
              <a:gd name="connsiteX29" fmla="*/ 8573548 w 12192000"/>
              <a:gd name="connsiteY29" fmla="*/ 258241 h 4939827"/>
              <a:gd name="connsiteX30" fmla="*/ 8581827 w 12192000"/>
              <a:gd name="connsiteY30" fmla="*/ 261028 h 4939827"/>
              <a:gd name="connsiteX31" fmla="*/ 8586687 w 12192000"/>
              <a:gd name="connsiteY31" fmla="*/ 264089 h 4939827"/>
              <a:gd name="connsiteX32" fmla="*/ 8601067 w 12192000"/>
              <a:gd name="connsiteY32" fmla="*/ 270114 h 4939827"/>
              <a:gd name="connsiteX33" fmla="*/ 8672650 w 12192000"/>
              <a:gd name="connsiteY33" fmla="*/ 254821 h 4939827"/>
              <a:gd name="connsiteX34" fmla="*/ 8785543 w 12192000"/>
              <a:gd name="connsiteY34" fmla="*/ 263406 h 4939827"/>
              <a:gd name="connsiteX35" fmla="*/ 8830588 w 12192000"/>
              <a:gd name="connsiteY35" fmla="*/ 265483 h 4939827"/>
              <a:gd name="connsiteX36" fmla="*/ 8905142 w 12192000"/>
              <a:gd name="connsiteY36" fmla="*/ 264958 h 4939827"/>
              <a:gd name="connsiteX37" fmla="*/ 8968582 w 12192000"/>
              <a:gd name="connsiteY37" fmla="*/ 262728 h 4939827"/>
              <a:gd name="connsiteX38" fmla="*/ 8972994 w 12192000"/>
              <a:gd name="connsiteY38" fmla="*/ 263284 h 4939827"/>
              <a:gd name="connsiteX39" fmla="*/ 9004605 w 12192000"/>
              <a:gd name="connsiteY39" fmla="*/ 258041 h 4939827"/>
              <a:gd name="connsiteX40" fmla="*/ 9016165 w 12192000"/>
              <a:gd name="connsiteY40" fmla="*/ 261258 h 4939827"/>
              <a:gd name="connsiteX41" fmla="*/ 9043297 w 12192000"/>
              <a:gd name="connsiteY41" fmla="*/ 281547 h 4939827"/>
              <a:gd name="connsiteX42" fmla="*/ 9048315 w 12192000"/>
              <a:gd name="connsiteY42" fmla="*/ 279264 h 4939827"/>
              <a:gd name="connsiteX43" fmla="*/ 9054706 w 12192000"/>
              <a:gd name="connsiteY43" fmla="*/ 278538 h 4939827"/>
              <a:gd name="connsiteX44" fmla="*/ 9070919 w 12192000"/>
              <a:gd name="connsiteY44" fmla="*/ 281810 h 4939827"/>
              <a:gd name="connsiteX45" fmla="*/ 9076813 w 12192000"/>
              <a:gd name="connsiteY45" fmla="*/ 283909 h 4939827"/>
              <a:gd name="connsiteX46" fmla="*/ 9085871 w 12192000"/>
              <a:gd name="connsiteY46" fmla="*/ 285133 h 4939827"/>
              <a:gd name="connsiteX47" fmla="*/ 9086159 w 12192000"/>
              <a:gd name="connsiteY47" fmla="*/ 284887 h 4939827"/>
              <a:gd name="connsiteX48" fmla="*/ 9134606 w 12192000"/>
              <a:gd name="connsiteY48" fmla="*/ 288168 h 4939827"/>
              <a:gd name="connsiteX49" fmla="*/ 9195590 w 12192000"/>
              <a:gd name="connsiteY49" fmla="*/ 279568 h 4939827"/>
              <a:gd name="connsiteX50" fmla="*/ 9219336 w 12192000"/>
              <a:gd name="connsiteY50" fmla="*/ 278133 h 4939827"/>
              <a:gd name="connsiteX51" fmla="*/ 9232362 w 12192000"/>
              <a:gd name="connsiteY51" fmla="*/ 275894 h 4939827"/>
              <a:gd name="connsiteX52" fmla="*/ 9233396 w 12192000"/>
              <a:gd name="connsiteY52" fmla="*/ 274803 h 4939827"/>
              <a:gd name="connsiteX53" fmla="*/ 9256213 w 12192000"/>
              <a:gd name="connsiteY53" fmla="*/ 281576 h 4939827"/>
              <a:gd name="connsiteX54" fmla="*/ 9371484 w 12192000"/>
              <a:gd name="connsiteY54" fmla="*/ 329634 h 4939827"/>
              <a:gd name="connsiteX55" fmla="*/ 9404829 w 12192000"/>
              <a:gd name="connsiteY55" fmla="*/ 339038 h 4939827"/>
              <a:gd name="connsiteX56" fmla="*/ 9427021 w 12192000"/>
              <a:gd name="connsiteY56" fmla="*/ 358784 h 4939827"/>
              <a:gd name="connsiteX57" fmla="*/ 9670844 w 12192000"/>
              <a:gd name="connsiteY57" fmla="*/ 405128 h 4939827"/>
              <a:gd name="connsiteX58" fmla="*/ 9816083 w 12192000"/>
              <a:gd name="connsiteY58" fmla="*/ 416573 h 4939827"/>
              <a:gd name="connsiteX59" fmla="*/ 9936741 w 12192000"/>
              <a:gd name="connsiteY59" fmla="*/ 437044 h 4939827"/>
              <a:gd name="connsiteX60" fmla="*/ 10050093 w 12192000"/>
              <a:gd name="connsiteY60" fmla="*/ 443783 h 4939827"/>
              <a:gd name="connsiteX61" fmla="*/ 10130090 w 12192000"/>
              <a:gd name="connsiteY61" fmla="*/ 459520 h 4939827"/>
              <a:gd name="connsiteX62" fmla="*/ 10173456 w 12192000"/>
              <a:gd name="connsiteY62" fmla="*/ 457749 h 4939827"/>
              <a:gd name="connsiteX63" fmla="*/ 10218232 w 12192000"/>
              <a:gd name="connsiteY63" fmla="*/ 459820 h 4939827"/>
              <a:gd name="connsiteX64" fmla="*/ 10354176 w 12192000"/>
              <a:gd name="connsiteY64" fmla="*/ 471377 h 4939827"/>
              <a:gd name="connsiteX65" fmla="*/ 10430681 w 12192000"/>
              <a:gd name="connsiteY65" fmla="*/ 481226 h 4939827"/>
              <a:gd name="connsiteX66" fmla="*/ 10478169 w 12192000"/>
              <a:gd name="connsiteY66" fmla="*/ 481774 h 4939827"/>
              <a:gd name="connsiteX67" fmla="*/ 10540907 w 12192000"/>
              <a:gd name="connsiteY67" fmla="*/ 485607 h 4939827"/>
              <a:gd name="connsiteX68" fmla="*/ 10614941 w 12192000"/>
              <a:gd name="connsiteY68" fmla="*/ 487592 h 4939827"/>
              <a:gd name="connsiteX69" fmla="*/ 10674098 w 12192000"/>
              <a:gd name="connsiteY69" fmla="*/ 521656 h 4939827"/>
              <a:gd name="connsiteX70" fmla="*/ 10874834 w 12192000"/>
              <a:gd name="connsiteY70" fmla="*/ 574867 h 4939827"/>
              <a:gd name="connsiteX71" fmla="*/ 10944981 w 12192000"/>
              <a:gd name="connsiteY71" fmla="*/ 615042 h 4939827"/>
              <a:gd name="connsiteX72" fmla="*/ 11006376 w 12192000"/>
              <a:gd name="connsiteY72" fmla="*/ 645957 h 4939827"/>
              <a:gd name="connsiteX73" fmla="*/ 11076308 w 12192000"/>
              <a:gd name="connsiteY73" fmla="*/ 675698 h 4939827"/>
              <a:gd name="connsiteX74" fmla="*/ 11148789 w 12192000"/>
              <a:gd name="connsiteY74" fmla="*/ 685041 h 4939827"/>
              <a:gd name="connsiteX75" fmla="*/ 11249129 w 12192000"/>
              <a:gd name="connsiteY75" fmla="*/ 684218 h 4939827"/>
              <a:gd name="connsiteX76" fmla="*/ 11299915 w 12192000"/>
              <a:gd name="connsiteY76" fmla="*/ 692177 h 4939827"/>
              <a:gd name="connsiteX77" fmla="*/ 11386973 w 12192000"/>
              <a:gd name="connsiteY77" fmla="*/ 708209 h 4939827"/>
              <a:gd name="connsiteX78" fmla="*/ 11500105 w 12192000"/>
              <a:gd name="connsiteY78" fmla="*/ 735014 h 4939827"/>
              <a:gd name="connsiteX79" fmla="*/ 11621735 w 12192000"/>
              <a:gd name="connsiteY79" fmla="*/ 789584 h 4939827"/>
              <a:gd name="connsiteX80" fmla="*/ 11691200 w 12192000"/>
              <a:gd name="connsiteY80" fmla="*/ 867902 h 4939827"/>
              <a:gd name="connsiteX81" fmla="*/ 11819427 w 12192000"/>
              <a:gd name="connsiteY81" fmla="*/ 911634 h 4939827"/>
              <a:gd name="connsiteX82" fmla="*/ 11969720 w 12192000"/>
              <a:gd name="connsiteY82" fmla="*/ 964737 h 4939827"/>
              <a:gd name="connsiteX83" fmla="*/ 12055766 w 12192000"/>
              <a:gd name="connsiteY83" fmla="*/ 991268 h 4939827"/>
              <a:gd name="connsiteX84" fmla="*/ 12171539 w 12192000"/>
              <a:gd name="connsiteY84" fmla="*/ 995427 h 4939827"/>
              <a:gd name="connsiteX85" fmla="*/ 12187831 w 12192000"/>
              <a:gd name="connsiteY85" fmla="*/ 996580 h 4939827"/>
              <a:gd name="connsiteX86" fmla="*/ 12192000 w 12192000"/>
              <a:gd name="connsiteY86" fmla="*/ 996726 h 4939827"/>
              <a:gd name="connsiteX87" fmla="*/ 12192000 w 12192000"/>
              <a:gd name="connsiteY87" fmla="*/ 4939827 h 4939827"/>
              <a:gd name="connsiteX88" fmla="*/ 0 w 12192000"/>
              <a:gd name="connsiteY88" fmla="*/ 4939827 h 4939827"/>
              <a:gd name="connsiteX89" fmla="*/ 0 w 12192000"/>
              <a:gd name="connsiteY89" fmla="*/ 512043 h 4939827"/>
              <a:gd name="connsiteX90" fmla="*/ 7381 w 12192000"/>
              <a:gd name="connsiteY90" fmla="*/ 512580 h 4939827"/>
              <a:gd name="connsiteX91" fmla="*/ 100029 w 12192000"/>
              <a:gd name="connsiteY91" fmla="*/ 504758 h 4939827"/>
              <a:gd name="connsiteX92" fmla="*/ 155244 w 12192000"/>
              <a:gd name="connsiteY92" fmla="*/ 525130 h 4939827"/>
              <a:gd name="connsiteX93" fmla="*/ 254366 w 12192000"/>
              <a:gd name="connsiteY93" fmla="*/ 534449 h 4939827"/>
              <a:gd name="connsiteX94" fmla="*/ 447292 w 12192000"/>
              <a:gd name="connsiteY94" fmla="*/ 542725 h 4939827"/>
              <a:gd name="connsiteX95" fmla="*/ 628105 w 12192000"/>
              <a:gd name="connsiteY95" fmla="*/ 547853 h 4939827"/>
              <a:gd name="connsiteX96" fmla="*/ 783146 w 12192000"/>
              <a:gd name="connsiteY96" fmla="*/ 591799 h 4939827"/>
              <a:gd name="connsiteX97" fmla="*/ 1043676 w 12192000"/>
              <a:gd name="connsiteY97" fmla="*/ 591887 h 4939827"/>
              <a:gd name="connsiteX98" fmla="*/ 1281816 w 12192000"/>
              <a:gd name="connsiteY98" fmla="*/ 520946 h 4939827"/>
              <a:gd name="connsiteX99" fmla="*/ 1486347 w 12192000"/>
              <a:gd name="connsiteY99" fmla="*/ 487310 h 4939827"/>
              <a:gd name="connsiteX100" fmla="*/ 1568079 w 12192000"/>
              <a:gd name="connsiteY100" fmla="*/ 462531 h 4939827"/>
              <a:gd name="connsiteX101" fmla="*/ 1622516 w 12192000"/>
              <a:gd name="connsiteY101" fmla="*/ 466058 h 4939827"/>
              <a:gd name="connsiteX102" fmla="*/ 1655457 w 12192000"/>
              <a:gd name="connsiteY102" fmla="*/ 465359 h 4939827"/>
              <a:gd name="connsiteX103" fmla="*/ 1717454 w 12192000"/>
              <a:gd name="connsiteY103" fmla="*/ 417203 h 4939827"/>
              <a:gd name="connsiteX104" fmla="*/ 1913794 w 12192000"/>
              <a:gd name="connsiteY104" fmla="*/ 365255 h 4939827"/>
              <a:gd name="connsiteX105" fmla="*/ 2129762 w 12192000"/>
              <a:gd name="connsiteY105" fmla="*/ 367832 h 4939827"/>
              <a:gd name="connsiteX106" fmla="*/ 2376970 w 12192000"/>
              <a:gd name="connsiteY106" fmla="*/ 350129 h 4939827"/>
              <a:gd name="connsiteX107" fmla="*/ 2480155 w 12192000"/>
              <a:gd name="connsiteY107" fmla="*/ 359227 h 4939827"/>
              <a:gd name="connsiteX108" fmla="*/ 2586782 w 12192000"/>
              <a:gd name="connsiteY108" fmla="*/ 339352 h 4939827"/>
              <a:gd name="connsiteX109" fmla="*/ 2679617 w 12192000"/>
              <a:gd name="connsiteY109" fmla="*/ 305383 h 4939827"/>
              <a:gd name="connsiteX110" fmla="*/ 2788947 w 12192000"/>
              <a:gd name="connsiteY110" fmla="*/ 250375 h 4939827"/>
              <a:gd name="connsiteX111" fmla="*/ 2965530 w 12192000"/>
              <a:gd name="connsiteY111" fmla="*/ 245958 h 4939827"/>
              <a:gd name="connsiteX112" fmla="*/ 3103677 w 12192000"/>
              <a:gd name="connsiteY112" fmla="*/ 209527 h 4939827"/>
              <a:gd name="connsiteX113" fmla="*/ 3126759 w 12192000"/>
              <a:gd name="connsiteY113" fmla="*/ 211226 h 4939827"/>
              <a:gd name="connsiteX114" fmla="*/ 3164020 w 12192000"/>
              <a:gd name="connsiteY114" fmla="*/ 212779 h 4939827"/>
              <a:gd name="connsiteX115" fmla="*/ 3285019 w 12192000"/>
              <a:gd name="connsiteY115" fmla="*/ 220535 h 4939827"/>
              <a:gd name="connsiteX116" fmla="*/ 3365154 w 12192000"/>
              <a:gd name="connsiteY116" fmla="*/ 226416 h 4939827"/>
              <a:gd name="connsiteX117" fmla="*/ 3367507 w 12192000"/>
              <a:gd name="connsiteY117" fmla="*/ 225416 h 4939827"/>
              <a:gd name="connsiteX118" fmla="*/ 3387567 w 12192000"/>
              <a:gd name="connsiteY118" fmla="*/ 227103 h 4939827"/>
              <a:gd name="connsiteX119" fmla="*/ 3498001 w 12192000"/>
              <a:gd name="connsiteY119" fmla="*/ 231941 h 4939827"/>
              <a:gd name="connsiteX120" fmla="*/ 3561557 w 12192000"/>
              <a:gd name="connsiteY120" fmla="*/ 228095 h 4939827"/>
              <a:gd name="connsiteX121" fmla="*/ 3611920 w 12192000"/>
              <a:gd name="connsiteY121" fmla="*/ 218094 h 4939827"/>
              <a:gd name="connsiteX122" fmla="*/ 3620528 w 12192000"/>
              <a:gd name="connsiteY122" fmla="*/ 218788 h 4939827"/>
              <a:gd name="connsiteX123" fmla="*/ 3620766 w 12192000"/>
              <a:gd name="connsiteY123" fmla="*/ 218511 h 4939827"/>
              <a:gd name="connsiteX124" fmla="*/ 3629977 w 12192000"/>
              <a:gd name="connsiteY124" fmla="*/ 218664 h 4939827"/>
              <a:gd name="connsiteX125" fmla="*/ 3636217 w 12192000"/>
              <a:gd name="connsiteY125" fmla="*/ 220048 h 4939827"/>
              <a:gd name="connsiteX126" fmla="*/ 3709484 w 12192000"/>
              <a:gd name="connsiteY126" fmla="*/ 186927 h 4939827"/>
              <a:gd name="connsiteX127" fmla="*/ 3761342 w 12192000"/>
              <a:gd name="connsiteY127" fmla="*/ 177474 h 4939827"/>
              <a:gd name="connsiteX128" fmla="*/ 3799748 w 12192000"/>
              <a:gd name="connsiteY128" fmla="*/ 167154 h 4939827"/>
              <a:gd name="connsiteX129" fmla="*/ 3922756 w 12192000"/>
              <a:gd name="connsiteY129" fmla="*/ 194044 h 4939827"/>
              <a:gd name="connsiteX130" fmla="*/ 4028476 w 12192000"/>
              <a:gd name="connsiteY130" fmla="*/ 223679 h 4939827"/>
              <a:gd name="connsiteX131" fmla="*/ 4191582 w 12192000"/>
              <a:gd name="connsiteY131" fmla="*/ 238952 h 4939827"/>
              <a:gd name="connsiteX132" fmla="*/ 4251024 w 12192000"/>
              <a:gd name="connsiteY132" fmla="*/ 240874 h 4939827"/>
              <a:gd name="connsiteX133" fmla="*/ 4355275 w 12192000"/>
              <a:gd name="connsiteY133" fmla="*/ 260205 h 4939827"/>
              <a:gd name="connsiteX134" fmla="*/ 4423807 w 12192000"/>
              <a:gd name="connsiteY134" fmla="*/ 270366 h 4939827"/>
              <a:gd name="connsiteX135" fmla="*/ 4558432 w 12192000"/>
              <a:gd name="connsiteY135" fmla="*/ 269194 h 4939827"/>
              <a:gd name="connsiteX136" fmla="*/ 4635061 w 12192000"/>
              <a:gd name="connsiteY136" fmla="*/ 280682 h 4939827"/>
              <a:gd name="connsiteX137" fmla="*/ 4807427 w 12192000"/>
              <a:gd name="connsiteY137" fmla="*/ 276835 h 4939827"/>
              <a:gd name="connsiteX138" fmla="*/ 5028933 w 12192000"/>
              <a:gd name="connsiteY138" fmla="*/ 183887 h 4939827"/>
              <a:gd name="connsiteX139" fmla="*/ 5093642 w 12192000"/>
              <a:gd name="connsiteY139" fmla="*/ 177214 h 4939827"/>
              <a:gd name="connsiteX140" fmla="*/ 5102642 w 12192000"/>
              <a:gd name="connsiteY140" fmla="*/ 186816 h 4939827"/>
              <a:gd name="connsiteX141" fmla="*/ 5193590 w 12192000"/>
              <a:gd name="connsiteY141" fmla="*/ 156458 h 4939827"/>
              <a:gd name="connsiteX142" fmla="*/ 5323922 w 12192000"/>
              <a:gd name="connsiteY142" fmla="*/ 146332 h 4939827"/>
              <a:gd name="connsiteX143" fmla="*/ 5421860 w 12192000"/>
              <a:gd name="connsiteY143" fmla="*/ 167298 h 4939827"/>
              <a:gd name="connsiteX144" fmla="*/ 5476948 w 12192000"/>
              <a:gd name="connsiteY144" fmla="*/ 173249 h 4939827"/>
              <a:gd name="connsiteX145" fmla="*/ 5516842 w 12192000"/>
              <a:gd name="connsiteY145" fmla="*/ 184018 h 4939827"/>
              <a:gd name="connsiteX146" fmla="*/ 5619415 w 12192000"/>
              <a:gd name="connsiteY146" fmla="*/ 176781 h 4939827"/>
              <a:gd name="connsiteX147" fmla="*/ 5789867 w 12192000"/>
              <a:gd name="connsiteY147" fmla="*/ 150304 h 4939827"/>
              <a:gd name="connsiteX148" fmla="*/ 5825953 w 12192000"/>
              <a:gd name="connsiteY148" fmla="*/ 147907 h 4939827"/>
              <a:gd name="connsiteX149" fmla="*/ 5856168 w 12192000"/>
              <a:gd name="connsiteY149" fmla="*/ 158719 h 4939827"/>
              <a:gd name="connsiteX150" fmla="*/ 5862476 w 12192000"/>
              <a:gd name="connsiteY150" fmla="*/ 172447 h 4939827"/>
              <a:gd name="connsiteX151" fmla="*/ 5882195 w 12192000"/>
              <a:gd name="connsiteY151" fmla="*/ 173195 h 4939827"/>
              <a:gd name="connsiteX152" fmla="*/ 5887271 w 12192000"/>
              <a:gd name="connsiteY152" fmla="*/ 176084 h 4939827"/>
              <a:gd name="connsiteX153" fmla="*/ 5921577 w 12192000"/>
              <a:gd name="connsiteY153" fmla="*/ 169858 h 4939827"/>
              <a:gd name="connsiteX154" fmla="*/ 5983240 w 12192000"/>
              <a:gd name="connsiteY154" fmla="*/ 152755 h 4939827"/>
              <a:gd name="connsiteX155" fmla="*/ 6152287 w 12192000"/>
              <a:gd name="connsiteY155" fmla="*/ 116736 h 4939827"/>
              <a:gd name="connsiteX156" fmla="*/ 6415830 w 12192000"/>
              <a:gd name="connsiteY156" fmla="*/ 136006 h 4939827"/>
              <a:gd name="connsiteX157" fmla="*/ 6756965 w 12192000"/>
              <a:gd name="connsiteY157" fmla="*/ 57636 h 4939827"/>
              <a:gd name="connsiteX158" fmla="*/ 6819400 w 12192000"/>
              <a:gd name="connsiteY158" fmla="*/ 30742 h 4939827"/>
              <a:gd name="connsiteX159" fmla="*/ 6986370 w 12192000"/>
              <a:gd name="connsiteY159" fmla="*/ 12659 h 4939827"/>
              <a:gd name="connsiteX160" fmla="*/ 6989536 w 12192000"/>
              <a:gd name="connsiteY160" fmla="*/ 14528 h 4939827"/>
              <a:gd name="connsiteX161" fmla="*/ 7015933 w 12192000"/>
              <a:gd name="connsiteY161" fmla="*/ 9653 h 4939827"/>
              <a:gd name="connsiteX162" fmla="*/ 7020592 w 12192000"/>
              <a:gd name="connsiteY162" fmla="*/ 1651 h 4939827"/>
              <a:gd name="connsiteX163" fmla="*/ 7025905 w 12192000"/>
              <a:gd name="connsiteY16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152287 w 12192000"/>
              <a:gd name="connsiteY154" fmla="*/ 116736 h 4939827"/>
              <a:gd name="connsiteX155" fmla="*/ 6415830 w 12192000"/>
              <a:gd name="connsiteY155" fmla="*/ 136006 h 4939827"/>
              <a:gd name="connsiteX156" fmla="*/ 6756965 w 12192000"/>
              <a:gd name="connsiteY156" fmla="*/ 57636 h 4939827"/>
              <a:gd name="connsiteX157" fmla="*/ 6819400 w 12192000"/>
              <a:gd name="connsiteY157" fmla="*/ 30742 h 4939827"/>
              <a:gd name="connsiteX158" fmla="*/ 6986370 w 12192000"/>
              <a:gd name="connsiteY158" fmla="*/ 12659 h 4939827"/>
              <a:gd name="connsiteX159" fmla="*/ 6989536 w 12192000"/>
              <a:gd name="connsiteY159" fmla="*/ 14528 h 4939827"/>
              <a:gd name="connsiteX160" fmla="*/ 7015933 w 12192000"/>
              <a:gd name="connsiteY160" fmla="*/ 9653 h 4939827"/>
              <a:gd name="connsiteX161" fmla="*/ 7020592 w 12192000"/>
              <a:gd name="connsiteY161" fmla="*/ 1651 h 4939827"/>
              <a:gd name="connsiteX162" fmla="*/ 7025905 w 12192000"/>
              <a:gd name="connsiteY16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256213 w 12192000"/>
              <a:gd name="connsiteY51" fmla="*/ 281576 h 4939827"/>
              <a:gd name="connsiteX52" fmla="*/ 9371484 w 12192000"/>
              <a:gd name="connsiteY52" fmla="*/ 329634 h 4939827"/>
              <a:gd name="connsiteX53" fmla="*/ 9404829 w 12192000"/>
              <a:gd name="connsiteY53" fmla="*/ 339038 h 4939827"/>
              <a:gd name="connsiteX54" fmla="*/ 9427021 w 12192000"/>
              <a:gd name="connsiteY54" fmla="*/ 358784 h 4939827"/>
              <a:gd name="connsiteX55" fmla="*/ 9670844 w 12192000"/>
              <a:gd name="connsiteY55" fmla="*/ 405128 h 4939827"/>
              <a:gd name="connsiteX56" fmla="*/ 9816083 w 12192000"/>
              <a:gd name="connsiteY56" fmla="*/ 416573 h 4939827"/>
              <a:gd name="connsiteX57" fmla="*/ 9936741 w 12192000"/>
              <a:gd name="connsiteY57" fmla="*/ 437044 h 4939827"/>
              <a:gd name="connsiteX58" fmla="*/ 10050093 w 12192000"/>
              <a:gd name="connsiteY58" fmla="*/ 443783 h 4939827"/>
              <a:gd name="connsiteX59" fmla="*/ 10130090 w 12192000"/>
              <a:gd name="connsiteY59" fmla="*/ 459520 h 4939827"/>
              <a:gd name="connsiteX60" fmla="*/ 10173456 w 12192000"/>
              <a:gd name="connsiteY60" fmla="*/ 457749 h 4939827"/>
              <a:gd name="connsiteX61" fmla="*/ 10218232 w 12192000"/>
              <a:gd name="connsiteY61" fmla="*/ 459820 h 4939827"/>
              <a:gd name="connsiteX62" fmla="*/ 10354176 w 12192000"/>
              <a:gd name="connsiteY62" fmla="*/ 471377 h 4939827"/>
              <a:gd name="connsiteX63" fmla="*/ 10430681 w 12192000"/>
              <a:gd name="connsiteY63" fmla="*/ 481226 h 4939827"/>
              <a:gd name="connsiteX64" fmla="*/ 10478169 w 12192000"/>
              <a:gd name="connsiteY64" fmla="*/ 481774 h 4939827"/>
              <a:gd name="connsiteX65" fmla="*/ 10540907 w 12192000"/>
              <a:gd name="connsiteY65" fmla="*/ 485607 h 4939827"/>
              <a:gd name="connsiteX66" fmla="*/ 10614941 w 12192000"/>
              <a:gd name="connsiteY66" fmla="*/ 487592 h 4939827"/>
              <a:gd name="connsiteX67" fmla="*/ 10674098 w 12192000"/>
              <a:gd name="connsiteY67" fmla="*/ 521656 h 4939827"/>
              <a:gd name="connsiteX68" fmla="*/ 10874834 w 12192000"/>
              <a:gd name="connsiteY68" fmla="*/ 574867 h 4939827"/>
              <a:gd name="connsiteX69" fmla="*/ 10944981 w 12192000"/>
              <a:gd name="connsiteY69" fmla="*/ 615042 h 4939827"/>
              <a:gd name="connsiteX70" fmla="*/ 11006376 w 12192000"/>
              <a:gd name="connsiteY70" fmla="*/ 645957 h 4939827"/>
              <a:gd name="connsiteX71" fmla="*/ 11076308 w 12192000"/>
              <a:gd name="connsiteY71" fmla="*/ 675698 h 4939827"/>
              <a:gd name="connsiteX72" fmla="*/ 11148789 w 12192000"/>
              <a:gd name="connsiteY72" fmla="*/ 685041 h 4939827"/>
              <a:gd name="connsiteX73" fmla="*/ 11249129 w 12192000"/>
              <a:gd name="connsiteY73" fmla="*/ 684218 h 4939827"/>
              <a:gd name="connsiteX74" fmla="*/ 11299915 w 12192000"/>
              <a:gd name="connsiteY74" fmla="*/ 692177 h 4939827"/>
              <a:gd name="connsiteX75" fmla="*/ 11386973 w 12192000"/>
              <a:gd name="connsiteY75" fmla="*/ 708209 h 4939827"/>
              <a:gd name="connsiteX76" fmla="*/ 11500105 w 12192000"/>
              <a:gd name="connsiteY76" fmla="*/ 735014 h 4939827"/>
              <a:gd name="connsiteX77" fmla="*/ 11621735 w 12192000"/>
              <a:gd name="connsiteY77" fmla="*/ 789584 h 4939827"/>
              <a:gd name="connsiteX78" fmla="*/ 11691200 w 12192000"/>
              <a:gd name="connsiteY78" fmla="*/ 867902 h 4939827"/>
              <a:gd name="connsiteX79" fmla="*/ 11819427 w 12192000"/>
              <a:gd name="connsiteY79" fmla="*/ 911634 h 4939827"/>
              <a:gd name="connsiteX80" fmla="*/ 11969720 w 12192000"/>
              <a:gd name="connsiteY80" fmla="*/ 964737 h 4939827"/>
              <a:gd name="connsiteX81" fmla="*/ 12055766 w 12192000"/>
              <a:gd name="connsiteY81" fmla="*/ 991268 h 4939827"/>
              <a:gd name="connsiteX82" fmla="*/ 12171539 w 12192000"/>
              <a:gd name="connsiteY82" fmla="*/ 995427 h 4939827"/>
              <a:gd name="connsiteX83" fmla="*/ 12187831 w 12192000"/>
              <a:gd name="connsiteY83" fmla="*/ 996580 h 4939827"/>
              <a:gd name="connsiteX84" fmla="*/ 12192000 w 12192000"/>
              <a:gd name="connsiteY84" fmla="*/ 996726 h 4939827"/>
              <a:gd name="connsiteX85" fmla="*/ 12192000 w 12192000"/>
              <a:gd name="connsiteY85" fmla="*/ 4939827 h 4939827"/>
              <a:gd name="connsiteX86" fmla="*/ 0 w 12192000"/>
              <a:gd name="connsiteY86" fmla="*/ 4939827 h 4939827"/>
              <a:gd name="connsiteX87" fmla="*/ 0 w 12192000"/>
              <a:gd name="connsiteY87" fmla="*/ 512043 h 4939827"/>
              <a:gd name="connsiteX88" fmla="*/ 7381 w 12192000"/>
              <a:gd name="connsiteY88" fmla="*/ 512580 h 4939827"/>
              <a:gd name="connsiteX89" fmla="*/ 100029 w 12192000"/>
              <a:gd name="connsiteY89" fmla="*/ 504758 h 4939827"/>
              <a:gd name="connsiteX90" fmla="*/ 155244 w 12192000"/>
              <a:gd name="connsiteY90" fmla="*/ 525130 h 4939827"/>
              <a:gd name="connsiteX91" fmla="*/ 254366 w 12192000"/>
              <a:gd name="connsiteY91" fmla="*/ 534449 h 4939827"/>
              <a:gd name="connsiteX92" fmla="*/ 447292 w 12192000"/>
              <a:gd name="connsiteY92" fmla="*/ 542725 h 4939827"/>
              <a:gd name="connsiteX93" fmla="*/ 628105 w 12192000"/>
              <a:gd name="connsiteY93" fmla="*/ 547853 h 4939827"/>
              <a:gd name="connsiteX94" fmla="*/ 783146 w 12192000"/>
              <a:gd name="connsiteY94" fmla="*/ 591799 h 4939827"/>
              <a:gd name="connsiteX95" fmla="*/ 1043676 w 12192000"/>
              <a:gd name="connsiteY95" fmla="*/ 591887 h 4939827"/>
              <a:gd name="connsiteX96" fmla="*/ 1281816 w 12192000"/>
              <a:gd name="connsiteY96" fmla="*/ 520946 h 4939827"/>
              <a:gd name="connsiteX97" fmla="*/ 1486347 w 12192000"/>
              <a:gd name="connsiteY97" fmla="*/ 487310 h 4939827"/>
              <a:gd name="connsiteX98" fmla="*/ 1568079 w 12192000"/>
              <a:gd name="connsiteY98" fmla="*/ 462531 h 4939827"/>
              <a:gd name="connsiteX99" fmla="*/ 1622516 w 12192000"/>
              <a:gd name="connsiteY99" fmla="*/ 466058 h 4939827"/>
              <a:gd name="connsiteX100" fmla="*/ 1655457 w 12192000"/>
              <a:gd name="connsiteY100" fmla="*/ 465359 h 4939827"/>
              <a:gd name="connsiteX101" fmla="*/ 1717454 w 12192000"/>
              <a:gd name="connsiteY101" fmla="*/ 417203 h 4939827"/>
              <a:gd name="connsiteX102" fmla="*/ 1913794 w 12192000"/>
              <a:gd name="connsiteY102" fmla="*/ 365255 h 4939827"/>
              <a:gd name="connsiteX103" fmla="*/ 2129762 w 12192000"/>
              <a:gd name="connsiteY103" fmla="*/ 367832 h 4939827"/>
              <a:gd name="connsiteX104" fmla="*/ 2376970 w 12192000"/>
              <a:gd name="connsiteY104" fmla="*/ 350129 h 4939827"/>
              <a:gd name="connsiteX105" fmla="*/ 2480155 w 12192000"/>
              <a:gd name="connsiteY105" fmla="*/ 359227 h 4939827"/>
              <a:gd name="connsiteX106" fmla="*/ 2586782 w 12192000"/>
              <a:gd name="connsiteY106" fmla="*/ 339352 h 4939827"/>
              <a:gd name="connsiteX107" fmla="*/ 2679617 w 12192000"/>
              <a:gd name="connsiteY107" fmla="*/ 305383 h 4939827"/>
              <a:gd name="connsiteX108" fmla="*/ 2788947 w 12192000"/>
              <a:gd name="connsiteY108" fmla="*/ 250375 h 4939827"/>
              <a:gd name="connsiteX109" fmla="*/ 2965530 w 12192000"/>
              <a:gd name="connsiteY109" fmla="*/ 245958 h 4939827"/>
              <a:gd name="connsiteX110" fmla="*/ 3103677 w 12192000"/>
              <a:gd name="connsiteY110" fmla="*/ 209527 h 4939827"/>
              <a:gd name="connsiteX111" fmla="*/ 3126759 w 12192000"/>
              <a:gd name="connsiteY111" fmla="*/ 211226 h 4939827"/>
              <a:gd name="connsiteX112" fmla="*/ 3164020 w 12192000"/>
              <a:gd name="connsiteY112" fmla="*/ 212779 h 4939827"/>
              <a:gd name="connsiteX113" fmla="*/ 3285019 w 12192000"/>
              <a:gd name="connsiteY113" fmla="*/ 220535 h 4939827"/>
              <a:gd name="connsiteX114" fmla="*/ 3365154 w 12192000"/>
              <a:gd name="connsiteY114" fmla="*/ 226416 h 4939827"/>
              <a:gd name="connsiteX115" fmla="*/ 3367507 w 12192000"/>
              <a:gd name="connsiteY115" fmla="*/ 225416 h 4939827"/>
              <a:gd name="connsiteX116" fmla="*/ 3387567 w 12192000"/>
              <a:gd name="connsiteY116" fmla="*/ 227103 h 4939827"/>
              <a:gd name="connsiteX117" fmla="*/ 3498001 w 12192000"/>
              <a:gd name="connsiteY117" fmla="*/ 231941 h 4939827"/>
              <a:gd name="connsiteX118" fmla="*/ 3561557 w 12192000"/>
              <a:gd name="connsiteY118" fmla="*/ 228095 h 4939827"/>
              <a:gd name="connsiteX119" fmla="*/ 3611920 w 12192000"/>
              <a:gd name="connsiteY119" fmla="*/ 218094 h 4939827"/>
              <a:gd name="connsiteX120" fmla="*/ 3620528 w 12192000"/>
              <a:gd name="connsiteY120" fmla="*/ 218788 h 4939827"/>
              <a:gd name="connsiteX121" fmla="*/ 3620766 w 12192000"/>
              <a:gd name="connsiteY121" fmla="*/ 218511 h 4939827"/>
              <a:gd name="connsiteX122" fmla="*/ 3629977 w 12192000"/>
              <a:gd name="connsiteY122" fmla="*/ 218664 h 4939827"/>
              <a:gd name="connsiteX123" fmla="*/ 3636217 w 12192000"/>
              <a:gd name="connsiteY123" fmla="*/ 220048 h 4939827"/>
              <a:gd name="connsiteX124" fmla="*/ 3709484 w 12192000"/>
              <a:gd name="connsiteY124" fmla="*/ 186927 h 4939827"/>
              <a:gd name="connsiteX125" fmla="*/ 3761342 w 12192000"/>
              <a:gd name="connsiteY125" fmla="*/ 177474 h 4939827"/>
              <a:gd name="connsiteX126" fmla="*/ 3799748 w 12192000"/>
              <a:gd name="connsiteY126" fmla="*/ 167154 h 4939827"/>
              <a:gd name="connsiteX127" fmla="*/ 3922756 w 12192000"/>
              <a:gd name="connsiteY127" fmla="*/ 194044 h 4939827"/>
              <a:gd name="connsiteX128" fmla="*/ 4028476 w 12192000"/>
              <a:gd name="connsiteY128" fmla="*/ 223679 h 4939827"/>
              <a:gd name="connsiteX129" fmla="*/ 4191582 w 12192000"/>
              <a:gd name="connsiteY129" fmla="*/ 238952 h 4939827"/>
              <a:gd name="connsiteX130" fmla="*/ 4251024 w 12192000"/>
              <a:gd name="connsiteY130" fmla="*/ 240874 h 4939827"/>
              <a:gd name="connsiteX131" fmla="*/ 4355275 w 12192000"/>
              <a:gd name="connsiteY131" fmla="*/ 260205 h 4939827"/>
              <a:gd name="connsiteX132" fmla="*/ 4423807 w 12192000"/>
              <a:gd name="connsiteY132" fmla="*/ 270366 h 4939827"/>
              <a:gd name="connsiteX133" fmla="*/ 4558432 w 12192000"/>
              <a:gd name="connsiteY133" fmla="*/ 269194 h 4939827"/>
              <a:gd name="connsiteX134" fmla="*/ 4635061 w 12192000"/>
              <a:gd name="connsiteY134" fmla="*/ 280682 h 4939827"/>
              <a:gd name="connsiteX135" fmla="*/ 4807427 w 12192000"/>
              <a:gd name="connsiteY135" fmla="*/ 276835 h 4939827"/>
              <a:gd name="connsiteX136" fmla="*/ 5028933 w 12192000"/>
              <a:gd name="connsiteY136" fmla="*/ 183887 h 4939827"/>
              <a:gd name="connsiteX137" fmla="*/ 5093642 w 12192000"/>
              <a:gd name="connsiteY137" fmla="*/ 177214 h 4939827"/>
              <a:gd name="connsiteX138" fmla="*/ 5102642 w 12192000"/>
              <a:gd name="connsiteY138" fmla="*/ 186816 h 4939827"/>
              <a:gd name="connsiteX139" fmla="*/ 5193590 w 12192000"/>
              <a:gd name="connsiteY139" fmla="*/ 156458 h 4939827"/>
              <a:gd name="connsiteX140" fmla="*/ 5323922 w 12192000"/>
              <a:gd name="connsiteY140" fmla="*/ 146332 h 4939827"/>
              <a:gd name="connsiteX141" fmla="*/ 5421860 w 12192000"/>
              <a:gd name="connsiteY141" fmla="*/ 167298 h 4939827"/>
              <a:gd name="connsiteX142" fmla="*/ 5476948 w 12192000"/>
              <a:gd name="connsiteY142" fmla="*/ 173249 h 4939827"/>
              <a:gd name="connsiteX143" fmla="*/ 5516842 w 12192000"/>
              <a:gd name="connsiteY143" fmla="*/ 184018 h 4939827"/>
              <a:gd name="connsiteX144" fmla="*/ 5619415 w 12192000"/>
              <a:gd name="connsiteY144" fmla="*/ 176781 h 4939827"/>
              <a:gd name="connsiteX145" fmla="*/ 5789867 w 12192000"/>
              <a:gd name="connsiteY145" fmla="*/ 150304 h 4939827"/>
              <a:gd name="connsiteX146" fmla="*/ 5825953 w 12192000"/>
              <a:gd name="connsiteY146" fmla="*/ 147907 h 4939827"/>
              <a:gd name="connsiteX147" fmla="*/ 5856168 w 12192000"/>
              <a:gd name="connsiteY147" fmla="*/ 158719 h 4939827"/>
              <a:gd name="connsiteX148" fmla="*/ 5862476 w 12192000"/>
              <a:gd name="connsiteY148" fmla="*/ 172447 h 4939827"/>
              <a:gd name="connsiteX149" fmla="*/ 5882195 w 12192000"/>
              <a:gd name="connsiteY149" fmla="*/ 173195 h 4939827"/>
              <a:gd name="connsiteX150" fmla="*/ 5952585 w 12192000"/>
              <a:gd name="connsiteY150" fmla="*/ 161012 h 4939827"/>
              <a:gd name="connsiteX151" fmla="*/ 6001964 w 12192000"/>
              <a:gd name="connsiteY151" fmla="*/ 154786 h 4939827"/>
              <a:gd name="connsiteX152" fmla="*/ 6184207 w 12192000"/>
              <a:gd name="connsiteY152" fmla="*/ 132658 h 4939827"/>
              <a:gd name="connsiteX153" fmla="*/ 6415830 w 12192000"/>
              <a:gd name="connsiteY153" fmla="*/ 136006 h 4939827"/>
              <a:gd name="connsiteX154" fmla="*/ 6756965 w 12192000"/>
              <a:gd name="connsiteY154" fmla="*/ 57636 h 4939827"/>
              <a:gd name="connsiteX155" fmla="*/ 6819400 w 12192000"/>
              <a:gd name="connsiteY155" fmla="*/ 30742 h 4939827"/>
              <a:gd name="connsiteX156" fmla="*/ 6986370 w 12192000"/>
              <a:gd name="connsiteY156" fmla="*/ 12659 h 4939827"/>
              <a:gd name="connsiteX157" fmla="*/ 6989536 w 12192000"/>
              <a:gd name="connsiteY157" fmla="*/ 14528 h 4939827"/>
              <a:gd name="connsiteX158" fmla="*/ 7015933 w 12192000"/>
              <a:gd name="connsiteY158" fmla="*/ 9653 h 4939827"/>
              <a:gd name="connsiteX159" fmla="*/ 7020592 w 12192000"/>
              <a:gd name="connsiteY159" fmla="*/ 1651 h 4939827"/>
              <a:gd name="connsiteX160" fmla="*/ 7025905 w 12192000"/>
              <a:gd name="connsiteY16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83638 w 12192000"/>
              <a:gd name="connsiteY50" fmla="*/ 299924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622021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281371 w 12192000"/>
              <a:gd name="connsiteY19" fmla="*/ 256875 h 4939827"/>
              <a:gd name="connsiteX20" fmla="*/ 8381609 w 12192000"/>
              <a:gd name="connsiteY20" fmla="*/ 240618 h 4939827"/>
              <a:gd name="connsiteX21" fmla="*/ 8406759 w 12192000"/>
              <a:gd name="connsiteY21" fmla="*/ 232517 h 4939827"/>
              <a:gd name="connsiteX22" fmla="*/ 8426506 w 12192000"/>
              <a:gd name="connsiteY22" fmla="*/ 241842 h 4939827"/>
              <a:gd name="connsiteX23" fmla="*/ 8427949 w 12192000"/>
              <a:gd name="connsiteY23" fmla="*/ 240981 h 4939827"/>
              <a:gd name="connsiteX24" fmla="*/ 8441468 w 12192000"/>
              <a:gd name="connsiteY24" fmla="*/ 241157 h 4939827"/>
              <a:gd name="connsiteX25" fmla="*/ 8565757 w 12192000"/>
              <a:gd name="connsiteY25" fmla="*/ 255317 h 4939827"/>
              <a:gd name="connsiteX26" fmla="*/ 8573171 w 12192000"/>
              <a:gd name="connsiteY26" fmla="*/ 258426 h 4939827"/>
              <a:gd name="connsiteX27" fmla="*/ 8573548 w 12192000"/>
              <a:gd name="connsiteY27" fmla="*/ 258241 h 4939827"/>
              <a:gd name="connsiteX28" fmla="*/ 8622021 w 12192000"/>
              <a:gd name="connsiteY28" fmla="*/ 261028 h 4939827"/>
              <a:gd name="connsiteX29" fmla="*/ 8672650 w 12192000"/>
              <a:gd name="connsiteY29" fmla="*/ 254821 h 4939827"/>
              <a:gd name="connsiteX30" fmla="*/ 8785543 w 12192000"/>
              <a:gd name="connsiteY30" fmla="*/ 263406 h 4939827"/>
              <a:gd name="connsiteX31" fmla="*/ 8830588 w 12192000"/>
              <a:gd name="connsiteY31" fmla="*/ 265483 h 4939827"/>
              <a:gd name="connsiteX32" fmla="*/ 8905142 w 12192000"/>
              <a:gd name="connsiteY32" fmla="*/ 264958 h 4939827"/>
              <a:gd name="connsiteX33" fmla="*/ 8968582 w 12192000"/>
              <a:gd name="connsiteY33" fmla="*/ 262728 h 4939827"/>
              <a:gd name="connsiteX34" fmla="*/ 8972994 w 12192000"/>
              <a:gd name="connsiteY34" fmla="*/ 263284 h 4939827"/>
              <a:gd name="connsiteX35" fmla="*/ 9004605 w 12192000"/>
              <a:gd name="connsiteY35" fmla="*/ 258041 h 4939827"/>
              <a:gd name="connsiteX36" fmla="*/ 9016165 w 12192000"/>
              <a:gd name="connsiteY36" fmla="*/ 261258 h 4939827"/>
              <a:gd name="connsiteX37" fmla="*/ 9043297 w 12192000"/>
              <a:gd name="connsiteY37" fmla="*/ 281547 h 4939827"/>
              <a:gd name="connsiteX38" fmla="*/ 9048315 w 12192000"/>
              <a:gd name="connsiteY38" fmla="*/ 279264 h 4939827"/>
              <a:gd name="connsiteX39" fmla="*/ 9054706 w 12192000"/>
              <a:gd name="connsiteY39" fmla="*/ 278538 h 4939827"/>
              <a:gd name="connsiteX40" fmla="*/ 9070919 w 12192000"/>
              <a:gd name="connsiteY40" fmla="*/ 281810 h 4939827"/>
              <a:gd name="connsiteX41" fmla="*/ 9076813 w 12192000"/>
              <a:gd name="connsiteY41" fmla="*/ 283909 h 4939827"/>
              <a:gd name="connsiteX42" fmla="*/ 9085871 w 12192000"/>
              <a:gd name="connsiteY42" fmla="*/ 285133 h 4939827"/>
              <a:gd name="connsiteX43" fmla="*/ 9086159 w 12192000"/>
              <a:gd name="connsiteY43" fmla="*/ 284887 h 4939827"/>
              <a:gd name="connsiteX44" fmla="*/ 9134606 w 12192000"/>
              <a:gd name="connsiteY44" fmla="*/ 288168 h 4939827"/>
              <a:gd name="connsiteX45" fmla="*/ 9195590 w 12192000"/>
              <a:gd name="connsiteY45" fmla="*/ 279568 h 4939827"/>
              <a:gd name="connsiteX46" fmla="*/ 9219336 w 12192000"/>
              <a:gd name="connsiteY46" fmla="*/ 278133 h 4939827"/>
              <a:gd name="connsiteX47" fmla="*/ 9232362 w 12192000"/>
              <a:gd name="connsiteY47" fmla="*/ 275894 h 4939827"/>
              <a:gd name="connsiteX48" fmla="*/ 9283638 w 12192000"/>
              <a:gd name="connsiteY48" fmla="*/ 299924 h 4939827"/>
              <a:gd name="connsiteX49" fmla="*/ 9371484 w 12192000"/>
              <a:gd name="connsiteY49" fmla="*/ 329634 h 4939827"/>
              <a:gd name="connsiteX50" fmla="*/ 9404829 w 12192000"/>
              <a:gd name="connsiteY50" fmla="*/ 339038 h 4939827"/>
              <a:gd name="connsiteX51" fmla="*/ 9427021 w 12192000"/>
              <a:gd name="connsiteY51" fmla="*/ 358784 h 4939827"/>
              <a:gd name="connsiteX52" fmla="*/ 9670844 w 12192000"/>
              <a:gd name="connsiteY52" fmla="*/ 405128 h 4939827"/>
              <a:gd name="connsiteX53" fmla="*/ 9816083 w 12192000"/>
              <a:gd name="connsiteY53" fmla="*/ 416573 h 4939827"/>
              <a:gd name="connsiteX54" fmla="*/ 9936741 w 12192000"/>
              <a:gd name="connsiteY54" fmla="*/ 437044 h 4939827"/>
              <a:gd name="connsiteX55" fmla="*/ 10050093 w 12192000"/>
              <a:gd name="connsiteY55" fmla="*/ 443783 h 4939827"/>
              <a:gd name="connsiteX56" fmla="*/ 10130090 w 12192000"/>
              <a:gd name="connsiteY56" fmla="*/ 459520 h 4939827"/>
              <a:gd name="connsiteX57" fmla="*/ 10173456 w 12192000"/>
              <a:gd name="connsiteY57" fmla="*/ 457749 h 4939827"/>
              <a:gd name="connsiteX58" fmla="*/ 10218232 w 12192000"/>
              <a:gd name="connsiteY58" fmla="*/ 459820 h 4939827"/>
              <a:gd name="connsiteX59" fmla="*/ 10354176 w 12192000"/>
              <a:gd name="connsiteY59" fmla="*/ 471377 h 4939827"/>
              <a:gd name="connsiteX60" fmla="*/ 10430681 w 12192000"/>
              <a:gd name="connsiteY60" fmla="*/ 481226 h 4939827"/>
              <a:gd name="connsiteX61" fmla="*/ 10478169 w 12192000"/>
              <a:gd name="connsiteY61" fmla="*/ 481774 h 4939827"/>
              <a:gd name="connsiteX62" fmla="*/ 10540907 w 12192000"/>
              <a:gd name="connsiteY62" fmla="*/ 485607 h 4939827"/>
              <a:gd name="connsiteX63" fmla="*/ 10614941 w 12192000"/>
              <a:gd name="connsiteY63" fmla="*/ 487592 h 4939827"/>
              <a:gd name="connsiteX64" fmla="*/ 10674098 w 12192000"/>
              <a:gd name="connsiteY64" fmla="*/ 521656 h 4939827"/>
              <a:gd name="connsiteX65" fmla="*/ 10874834 w 12192000"/>
              <a:gd name="connsiteY65" fmla="*/ 574867 h 4939827"/>
              <a:gd name="connsiteX66" fmla="*/ 10944981 w 12192000"/>
              <a:gd name="connsiteY66" fmla="*/ 615042 h 4939827"/>
              <a:gd name="connsiteX67" fmla="*/ 11006376 w 12192000"/>
              <a:gd name="connsiteY67" fmla="*/ 645957 h 4939827"/>
              <a:gd name="connsiteX68" fmla="*/ 11076308 w 12192000"/>
              <a:gd name="connsiteY68" fmla="*/ 675698 h 4939827"/>
              <a:gd name="connsiteX69" fmla="*/ 11148789 w 12192000"/>
              <a:gd name="connsiteY69" fmla="*/ 685041 h 4939827"/>
              <a:gd name="connsiteX70" fmla="*/ 11249129 w 12192000"/>
              <a:gd name="connsiteY70" fmla="*/ 684218 h 4939827"/>
              <a:gd name="connsiteX71" fmla="*/ 11299915 w 12192000"/>
              <a:gd name="connsiteY71" fmla="*/ 692177 h 4939827"/>
              <a:gd name="connsiteX72" fmla="*/ 11386973 w 12192000"/>
              <a:gd name="connsiteY72" fmla="*/ 708209 h 4939827"/>
              <a:gd name="connsiteX73" fmla="*/ 11500105 w 12192000"/>
              <a:gd name="connsiteY73" fmla="*/ 735014 h 4939827"/>
              <a:gd name="connsiteX74" fmla="*/ 11621735 w 12192000"/>
              <a:gd name="connsiteY74" fmla="*/ 789584 h 4939827"/>
              <a:gd name="connsiteX75" fmla="*/ 11691200 w 12192000"/>
              <a:gd name="connsiteY75" fmla="*/ 867902 h 4939827"/>
              <a:gd name="connsiteX76" fmla="*/ 11819427 w 12192000"/>
              <a:gd name="connsiteY76" fmla="*/ 911634 h 4939827"/>
              <a:gd name="connsiteX77" fmla="*/ 11969720 w 12192000"/>
              <a:gd name="connsiteY77" fmla="*/ 964737 h 4939827"/>
              <a:gd name="connsiteX78" fmla="*/ 12055766 w 12192000"/>
              <a:gd name="connsiteY78" fmla="*/ 991268 h 4939827"/>
              <a:gd name="connsiteX79" fmla="*/ 12171539 w 12192000"/>
              <a:gd name="connsiteY79" fmla="*/ 995427 h 4939827"/>
              <a:gd name="connsiteX80" fmla="*/ 12187831 w 12192000"/>
              <a:gd name="connsiteY80" fmla="*/ 996580 h 4939827"/>
              <a:gd name="connsiteX81" fmla="*/ 12192000 w 12192000"/>
              <a:gd name="connsiteY81" fmla="*/ 996726 h 4939827"/>
              <a:gd name="connsiteX82" fmla="*/ 12192000 w 12192000"/>
              <a:gd name="connsiteY82" fmla="*/ 4939827 h 4939827"/>
              <a:gd name="connsiteX83" fmla="*/ 0 w 12192000"/>
              <a:gd name="connsiteY83" fmla="*/ 4939827 h 4939827"/>
              <a:gd name="connsiteX84" fmla="*/ 0 w 12192000"/>
              <a:gd name="connsiteY84" fmla="*/ 512043 h 4939827"/>
              <a:gd name="connsiteX85" fmla="*/ 7381 w 12192000"/>
              <a:gd name="connsiteY85" fmla="*/ 512580 h 4939827"/>
              <a:gd name="connsiteX86" fmla="*/ 100029 w 12192000"/>
              <a:gd name="connsiteY86" fmla="*/ 504758 h 4939827"/>
              <a:gd name="connsiteX87" fmla="*/ 155244 w 12192000"/>
              <a:gd name="connsiteY87" fmla="*/ 525130 h 4939827"/>
              <a:gd name="connsiteX88" fmla="*/ 254366 w 12192000"/>
              <a:gd name="connsiteY88" fmla="*/ 534449 h 4939827"/>
              <a:gd name="connsiteX89" fmla="*/ 447292 w 12192000"/>
              <a:gd name="connsiteY89" fmla="*/ 542725 h 4939827"/>
              <a:gd name="connsiteX90" fmla="*/ 628105 w 12192000"/>
              <a:gd name="connsiteY90" fmla="*/ 547853 h 4939827"/>
              <a:gd name="connsiteX91" fmla="*/ 783146 w 12192000"/>
              <a:gd name="connsiteY91" fmla="*/ 591799 h 4939827"/>
              <a:gd name="connsiteX92" fmla="*/ 1043676 w 12192000"/>
              <a:gd name="connsiteY92" fmla="*/ 591887 h 4939827"/>
              <a:gd name="connsiteX93" fmla="*/ 1281816 w 12192000"/>
              <a:gd name="connsiteY93" fmla="*/ 520946 h 4939827"/>
              <a:gd name="connsiteX94" fmla="*/ 1486347 w 12192000"/>
              <a:gd name="connsiteY94" fmla="*/ 487310 h 4939827"/>
              <a:gd name="connsiteX95" fmla="*/ 1568079 w 12192000"/>
              <a:gd name="connsiteY95" fmla="*/ 462531 h 4939827"/>
              <a:gd name="connsiteX96" fmla="*/ 1622516 w 12192000"/>
              <a:gd name="connsiteY96" fmla="*/ 466058 h 4939827"/>
              <a:gd name="connsiteX97" fmla="*/ 1655457 w 12192000"/>
              <a:gd name="connsiteY97" fmla="*/ 465359 h 4939827"/>
              <a:gd name="connsiteX98" fmla="*/ 1717454 w 12192000"/>
              <a:gd name="connsiteY98" fmla="*/ 417203 h 4939827"/>
              <a:gd name="connsiteX99" fmla="*/ 1913794 w 12192000"/>
              <a:gd name="connsiteY99" fmla="*/ 365255 h 4939827"/>
              <a:gd name="connsiteX100" fmla="*/ 2129762 w 12192000"/>
              <a:gd name="connsiteY100" fmla="*/ 367832 h 4939827"/>
              <a:gd name="connsiteX101" fmla="*/ 2376970 w 12192000"/>
              <a:gd name="connsiteY101" fmla="*/ 350129 h 4939827"/>
              <a:gd name="connsiteX102" fmla="*/ 2480155 w 12192000"/>
              <a:gd name="connsiteY102" fmla="*/ 359227 h 4939827"/>
              <a:gd name="connsiteX103" fmla="*/ 2586782 w 12192000"/>
              <a:gd name="connsiteY103" fmla="*/ 339352 h 4939827"/>
              <a:gd name="connsiteX104" fmla="*/ 2679617 w 12192000"/>
              <a:gd name="connsiteY104" fmla="*/ 305383 h 4939827"/>
              <a:gd name="connsiteX105" fmla="*/ 2788947 w 12192000"/>
              <a:gd name="connsiteY105" fmla="*/ 250375 h 4939827"/>
              <a:gd name="connsiteX106" fmla="*/ 2965530 w 12192000"/>
              <a:gd name="connsiteY106" fmla="*/ 245958 h 4939827"/>
              <a:gd name="connsiteX107" fmla="*/ 3103677 w 12192000"/>
              <a:gd name="connsiteY107" fmla="*/ 209527 h 4939827"/>
              <a:gd name="connsiteX108" fmla="*/ 3126759 w 12192000"/>
              <a:gd name="connsiteY108" fmla="*/ 211226 h 4939827"/>
              <a:gd name="connsiteX109" fmla="*/ 3164020 w 12192000"/>
              <a:gd name="connsiteY109" fmla="*/ 212779 h 4939827"/>
              <a:gd name="connsiteX110" fmla="*/ 3285019 w 12192000"/>
              <a:gd name="connsiteY110" fmla="*/ 220535 h 4939827"/>
              <a:gd name="connsiteX111" fmla="*/ 3365154 w 12192000"/>
              <a:gd name="connsiteY111" fmla="*/ 226416 h 4939827"/>
              <a:gd name="connsiteX112" fmla="*/ 3367507 w 12192000"/>
              <a:gd name="connsiteY112" fmla="*/ 225416 h 4939827"/>
              <a:gd name="connsiteX113" fmla="*/ 3387567 w 12192000"/>
              <a:gd name="connsiteY113" fmla="*/ 227103 h 4939827"/>
              <a:gd name="connsiteX114" fmla="*/ 3498001 w 12192000"/>
              <a:gd name="connsiteY114" fmla="*/ 231941 h 4939827"/>
              <a:gd name="connsiteX115" fmla="*/ 3561557 w 12192000"/>
              <a:gd name="connsiteY115" fmla="*/ 228095 h 4939827"/>
              <a:gd name="connsiteX116" fmla="*/ 3611920 w 12192000"/>
              <a:gd name="connsiteY116" fmla="*/ 218094 h 4939827"/>
              <a:gd name="connsiteX117" fmla="*/ 3620528 w 12192000"/>
              <a:gd name="connsiteY117" fmla="*/ 218788 h 4939827"/>
              <a:gd name="connsiteX118" fmla="*/ 3620766 w 12192000"/>
              <a:gd name="connsiteY118" fmla="*/ 218511 h 4939827"/>
              <a:gd name="connsiteX119" fmla="*/ 3629977 w 12192000"/>
              <a:gd name="connsiteY119" fmla="*/ 218664 h 4939827"/>
              <a:gd name="connsiteX120" fmla="*/ 3636217 w 12192000"/>
              <a:gd name="connsiteY120" fmla="*/ 220048 h 4939827"/>
              <a:gd name="connsiteX121" fmla="*/ 3709484 w 12192000"/>
              <a:gd name="connsiteY121" fmla="*/ 186927 h 4939827"/>
              <a:gd name="connsiteX122" fmla="*/ 3761342 w 12192000"/>
              <a:gd name="connsiteY122" fmla="*/ 177474 h 4939827"/>
              <a:gd name="connsiteX123" fmla="*/ 3799748 w 12192000"/>
              <a:gd name="connsiteY123" fmla="*/ 167154 h 4939827"/>
              <a:gd name="connsiteX124" fmla="*/ 3922756 w 12192000"/>
              <a:gd name="connsiteY124" fmla="*/ 194044 h 4939827"/>
              <a:gd name="connsiteX125" fmla="*/ 4028476 w 12192000"/>
              <a:gd name="connsiteY125" fmla="*/ 223679 h 4939827"/>
              <a:gd name="connsiteX126" fmla="*/ 4191582 w 12192000"/>
              <a:gd name="connsiteY126" fmla="*/ 238952 h 4939827"/>
              <a:gd name="connsiteX127" fmla="*/ 4251024 w 12192000"/>
              <a:gd name="connsiteY127" fmla="*/ 240874 h 4939827"/>
              <a:gd name="connsiteX128" fmla="*/ 4355275 w 12192000"/>
              <a:gd name="connsiteY128" fmla="*/ 260205 h 4939827"/>
              <a:gd name="connsiteX129" fmla="*/ 4423807 w 12192000"/>
              <a:gd name="connsiteY129" fmla="*/ 270366 h 4939827"/>
              <a:gd name="connsiteX130" fmla="*/ 4558432 w 12192000"/>
              <a:gd name="connsiteY130" fmla="*/ 269194 h 4939827"/>
              <a:gd name="connsiteX131" fmla="*/ 4635061 w 12192000"/>
              <a:gd name="connsiteY131" fmla="*/ 280682 h 4939827"/>
              <a:gd name="connsiteX132" fmla="*/ 4807427 w 12192000"/>
              <a:gd name="connsiteY132" fmla="*/ 276835 h 4939827"/>
              <a:gd name="connsiteX133" fmla="*/ 5028933 w 12192000"/>
              <a:gd name="connsiteY133" fmla="*/ 183887 h 4939827"/>
              <a:gd name="connsiteX134" fmla="*/ 5093642 w 12192000"/>
              <a:gd name="connsiteY134" fmla="*/ 177214 h 4939827"/>
              <a:gd name="connsiteX135" fmla="*/ 5102642 w 12192000"/>
              <a:gd name="connsiteY135" fmla="*/ 186816 h 4939827"/>
              <a:gd name="connsiteX136" fmla="*/ 5193590 w 12192000"/>
              <a:gd name="connsiteY136" fmla="*/ 156458 h 4939827"/>
              <a:gd name="connsiteX137" fmla="*/ 5323922 w 12192000"/>
              <a:gd name="connsiteY137" fmla="*/ 146332 h 4939827"/>
              <a:gd name="connsiteX138" fmla="*/ 5421860 w 12192000"/>
              <a:gd name="connsiteY138" fmla="*/ 167298 h 4939827"/>
              <a:gd name="connsiteX139" fmla="*/ 5476948 w 12192000"/>
              <a:gd name="connsiteY139" fmla="*/ 173249 h 4939827"/>
              <a:gd name="connsiteX140" fmla="*/ 5516842 w 12192000"/>
              <a:gd name="connsiteY140" fmla="*/ 184018 h 4939827"/>
              <a:gd name="connsiteX141" fmla="*/ 5619415 w 12192000"/>
              <a:gd name="connsiteY141" fmla="*/ 176781 h 4939827"/>
              <a:gd name="connsiteX142" fmla="*/ 5789867 w 12192000"/>
              <a:gd name="connsiteY142" fmla="*/ 150304 h 4939827"/>
              <a:gd name="connsiteX143" fmla="*/ 5825953 w 12192000"/>
              <a:gd name="connsiteY143" fmla="*/ 147907 h 4939827"/>
              <a:gd name="connsiteX144" fmla="*/ 5856168 w 12192000"/>
              <a:gd name="connsiteY144" fmla="*/ 158719 h 4939827"/>
              <a:gd name="connsiteX145" fmla="*/ 5862476 w 12192000"/>
              <a:gd name="connsiteY145" fmla="*/ 172447 h 4939827"/>
              <a:gd name="connsiteX146" fmla="*/ 5882195 w 12192000"/>
              <a:gd name="connsiteY146" fmla="*/ 173195 h 4939827"/>
              <a:gd name="connsiteX147" fmla="*/ 5952585 w 12192000"/>
              <a:gd name="connsiteY147" fmla="*/ 161012 h 4939827"/>
              <a:gd name="connsiteX148" fmla="*/ 6001964 w 12192000"/>
              <a:gd name="connsiteY148" fmla="*/ 154786 h 4939827"/>
              <a:gd name="connsiteX149" fmla="*/ 6184207 w 12192000"/>
              <a:gd name="connsiteY149" fmla="*/ 132658 h 4939827"/>
              <a:gd name="connsiteX150" fmla="*/ 6415830 w 12192000"/>
              <a:gd name="connsiteY150" fmla="*/ 136006 h 4939827"/>
              <a:gd name="connsiteX151" fmla="*/ 6756965 w 12192000"/>
              <a:gd name="connsiteY151" fmla="*/ 57636 h 4939827"/>
              <a:gd name="connsiteX152" fmla="*/ 6819400 w 12192000"/>
              <a:gd name="connsiteY152" fmla="*/ 30742 h 4939827"/>
              <a:gd name="connsiteX153" fmla="*/ 6986370 w 12192000"/>
              <a:gd name="connsiteY153" fmla="*/ 12659 h 4939827"/>
              <a:gd name="connsiteX154" fmla="*/ 6989536 w 12192000"/>
              <a:gd name="connsiteY154" fmla="*/ 14528 h 4939827"/>
              <a:gd name="connsiteX155" fmla="*/ 7015933 w 12192000"/>
              <a:gd name="connsiteY155" fmla="*/ 9653 h 4939827"/>
              <a:gd name="connsiteX156" fmla="*/ 7020592 w 12192000"/>
              <a:gd name="connsiteY156" fmla="*/ 1651 h 4939827"/>
              <a:gd name="connsiteX157" fmla="*/ 7025905 w 12192000"/>
              <a:gd name="connsiteY15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58681 w 12192000"/>
              <a:gd name="connsiteY16" fmla="*/ 219431 h 4939827"/>
              <a:gd name="connsiteX17" fmla="*/ 8126175 w 12192000"/>
              <a:gd name="connsiteY17" fmla="*/ 240005 h 4939827"/>
              <a:gd name="connsiteX18" fmla="*/ 8281371 w 12192000"/>
              <a:gd name="connsiteY18" fmla="*/ 256875 h 4939827"/>
              <a:gd name="connsiteX19" fmla="*/ 8381609 w 12192000"/>
              <a:gd name="connsiteY19" fmla="*/ 240618 h 4939827"/>
              <a:gd name="connsiteX20" fmla="*/ 8406759 w 12192000"/>
              <a:gd name="connsiteY20" fmla="*/ 232517 h 4939827"/>
              <a:gd name="connsiteX21" fmla="*/ 8426506 w 12192000"/>
              <a:gd name="connsiteY21" fmla="*/ 241842 h 4939827"/>
              <a:gd name="connsiteX22" fmla="*/ 8427949 w 12192000"/>
              <a:gd name="connsiteY22" fmla="*/ 240981 h 4939827"/>
              <a:gd name="connsiteX23" fmla="*/ 8441468 w 12192000"/>
              <a:gd name="connsiteY23" fmla="*/ 241157 h 4939827"/>
              <a:gd name="connsiteX24" fmla="*/ 8565757 w 12192000"/>
              <a:gd name="connsiteY24" fmla="*/ 255317 h 4939827"/>
              <a:gd name="connsiteX25" fmla="*/ 8573171 w 12192000"/>
              <a:gd name="connsiteY25" fmla="*/ 258426 h 4939827"/>
              <a:gd name="connsiteX26" fmla="*/ 8573548 w 12192000"/>
              <a:gd name="connsiteY26" fmla="*/ 258241 h 4939827"/>
              <a:gd name="connsiteX27" fmla="*/ 8622021 w 12192000"/>
              <a:gd name="connsiteY27" fmla="*/ 261028 h 4939827"/>
              <a:gd name="connsiteX28" fmla="*/ 8672650 w 12192000"/>
              <a:gd name="connsiteY28" fmla="*/ 254821 h 4939827"/>
              <a:gd name="connsiteX29" fmla="*/ 8785543 w 12192000"/>
              <a:gd name="connsiteY29" fmla="*/ 263406 h 4939827"/>
              <a:gd name="connsiteX30" fmla="*/ 8830588 w 12192000"/>
              <a:gd name="connsiteY30" fmla="*/ 265483 h 4939827"/>
              <a:gd name="connsiteX31" fmla="*/ 8905142 w 12192000"/>
              <a:gd name="connsiteY31" fmla="*/ 264958 h 4939827"/>
              <a:gd name="connsiteX32" fmla="*/ 8968582 w 12192000"/>
              <a:gd name="connsiteY32" fmla="*/ 262728 h 4939827"/>
              <a:gd name="connsiteX33" fmla="*/ 8972994 w 12192000"/>
              <a:gd name="connsiteY33" fmla="*/ 263284 h 4939827"/>
              <a:gd name="connsiteX34" fmla="*/ 9004605 w 12192000"/>
              <a:gd name="connsiteY34" fmla="*/ 258041 h 4939827"/>
              <a:gd name="connsiteX35" fmla="*/ 9016165 w 12192000"/>
              <a:gd name="connsiteY35" fmla="*/ 261258 h 4939827"/>
              <a:gd name="connsiteX36" fmla="*/ 9043297 w 12192000"/>
              <a:gd name="connsiteY36" fmla="*/ 281547 h 4939827"/>
              <a:gd name="connsiteX37" fmla="*/ 9048315 w 12192000"/>
              <a:gd name="connsiteY37" fmla="*/ 279264 h 4939827"/>
              <a:gd name="connsiteX38" fmla="*/ 9054706 w 12192000"/>
              <a:gd name="connsiteY38" fmla="*/ 278538 h 4939827"/>
              <a:gd name="connsiteX39" fmla="*/ 9070919 w 12192000"/>
              <a:gd name="connsiteY39" fmla="*/ 281810 h 4939827"/>
              <a:gd name="connsiteX40" fmla="*/ 9076813 w 12192000"/>
              <a:gd name="connsiteY40" fmla="*/ 283909 h 4939827"/>
              <a:gd name="connsiteX41" fmla="*/ 9085871 w 12192000"/>
              <a:gd name="connsiteY41" fmla="*/ 285133 h 4939827"/>
              <a:gd name="connsiteX42" fmla="*/ 9086159 w 12192000"/>
              <a:gd name="connsiteY42" fmla="*/ 284887 h 4939827"/>
              <a:gd name="connsiteX43" fmla="*/ 9134606 w 12192000"/>
              <a:gd name="connsiteY43" fmla="*/ 288168 h 4939827"/>
              <a:gd name="connsiteX44" fmla="*/ 9195590 w 12192000"/>
              <a:gd name="connsiteY44" fmla="*/ 279568 h 4939827"/>
              <a:gd name="connsiteX45" fmla="*/ 9219336 w 12192000"/>
              <a:gd name="connsiteY45" fmla="*/ 278133 h 4939827"/>
              <a:gd name="connsiteX46" fmla="*/ 9232362 w 12192000"/>
              <a:gd name="connsiteY46" fmla="*/ 275894 h 4939827"/>
              <a:gd name="connsiteX47" fmla="*/ 9283638 w 12192000"/>
              <a:gd name="connsiteY47" fmla="*/ 299924 h 4939827"/>
              <a:gd name="connsiteX48" fmla="*/ 9371484 w 12192000"/>
              <a:gd name="connsiteY48" fmla="*/ 329634 h 4939827"/>
              <a:gd name="connsiteX49" fmla="*/ 9404829 w 12192000"/>
              <a:gd name="connsiteY49" fmla="*/ 339038 h 4939827"/>
              <a:gd name="connsiteX50" fmla="*/ 9427021 w 12192000"/>
              <a:gd name="connsiteY50" fmla="*/ 358784 h 4939827"/>
              <a:gd name="connsiteX51" fmla="*/ 9670844 w 12192000"/>
              <a:gd name="connsiteY51" fmla="*/ 405128 h 4939827"/>
              <a:gd name="connsiteX52" fmla="*/ 9816083 w 12192000"/>
              <a:gd name="connsiteY52" fmla="*/ 416573 h 4939827"/>
              <a:gd name="connsiteX53" fmla="*/ 9936741 w 12192000"/>
              <a:gd name="connsiteY53" fmla="*/ 437044 h 4939827"/>
              <a:gd name="connsiteX54" fmla="*/ 10050093 w 12192000"/>
              <a:gd name="connsiteY54" fmla="*/ 443783 h 4939827"/>
              <a:gd name="connsiteX55" fmla="*/ 10130090 w 12192000"/>
              <a:gd name="connsiteY55" fmla="*/ 459520 h 4939827"/>
              <a:gd name="connsiteX56" fmla="*/ 10173456 w 12192000"/>
              <a:gd name="connsiteY56" fmla="*/ 457749 h 4939827"/>
              <a:gd name="connsiteX57" fmla="*/ 10218232 w 12192000"/>
              <a:gd name="connsiteY57" fmla="*/ 459820 h 4939827"/>
              <a:gd name="connsiteX58" fmla="*/ 10354176 w 12192000"/>
              <a:gd name="connsiteY58" fmla="*/ 471377 h 4939827"/>
              <a:gd name="connsiteX59" fmla="*/ 10430681 w 12192000"/>
              <a:gd name="connsiteY59" fmla="*/ 481226 h 4939827"/>
              <a:gd name="connsiteX60" fmla="*/ 10478169 w 12192000"/>
              <a:gd name="connsiteY60" fmla="*/ 481774 h 4939827"/>
              <a:gd name="connsiteX61" fmla="*/ 10540907 w 12192000"/>
              <a:gd name="connsiteY61" fmla="*/ 485607 h 4939827"/>
              <a:gd name="connsiteX62" fmla="*/ 10614941 w 12192000"/>
              <a:gd name="connsiteY62" fmla="*/ 487592 h 4939827"/>
              <a:gd name="connsiteX63" fmla="*/ 10674098 w 12192000"/>
              <a:gd name="connsiteY63" fmla="*/ 521656 h 4939827"/>
              <a:gd name="connsiteX64" fmla="*/ 10874834 w 12192000"/>
              <a:gd name="connsiteY64" fmla="*/ 574867 h 4939827"/>
              <a:gd name="connsiteX65" fmla="*/ 10944981 w 12192000"/>
              <a:gd name="connsiteY65" fmla="*/ 615042 h 4939827"/>
              <a:gd name="connsiteX66" fmla="*/ 11006376 w 12192000"/>
              <a:gd name="connsiteY66" fmla="*/ 645957 h 4939827"/>
              <a:gd name="connsiteX67" fmla="*/ 11076308 w 12192000"/>
              <a:gd name="connsiteY67" fmla="*/ 675698 h 4939827"/>
              <a:gd name="connsiteX68" fmla="*/ 11148789 w 12192000"/>
              <a:gd name="connsiteY68" fmla="*/ 685041 h 4939827"/>
              <a:gd name="connsiteX69" fmla="*/ 11249129 w 12192000"/>
              <a:gd name="connsiteY69" fmla="*/ 684218 h 4939827"/>
              <a:gd name="connsiteX70" fmla="*/ 11299915 w 12192000"/>
              <a:gd name="connsiteY70" fmla="*/ 692177 h 4939827"/>
              <a:gd name="connsiteX71" fmla="*/ 11386973 w 12192000"/>
              <a:gd name="connsiteY71" fmla="*/ 708209 h 4939827"/>
              <a:gd name="connsiteX72" fmla="*/ 11500105 w 12192000"/>
              <a:gd name="connsiteY72" fmla="*/ 735014 h 4939827"/>
              <a:gd name="connsiteX73" fmla="*/ 11621735 w 12192000"/>
              <a:gd name="connsiteY73" fmla="*/ 789584 h 4939827"/>
              <a:gd name="connsiteX74" fmla="*/ 11691200 w 12192000"/>
              <a:gd name="connsiteY74" fmla="*/ 867902 h 4939827"/>
              <a:gd name="connsiteX75" fmla="*/ 11819427 w 12192000"/>
              <a:gd name="connsiteY75" fmla="*/ 911634 h 4939827"/>
              <a:gd name="connsiteX76" fmla="*/ 11969720 w 12192000"/>
              <a:gd name="connsiteY76" fmla="*/ 964737 h 4939827"/>
              <a:gd name="connsiteX77" fmla="*/ 12055766 w 12192000"/>
              <a:gd name="connsiteY77" fmla="*/ 991268 h 4939827"/>
              <a:gd name="connsiteX78" fmla="*/ 12171539 w 12192000"/>
              <a:gd name="connsiteY78" fmla="*/ 995427 h 4939827"/>
              <a:gd name="connsiteX79" fmla="*/ 12187831 w 12192000"/>
              <a:gd name="connsiteY79" fmla="*/ 996580 h 4939827"/>
              <a:gd name="connsiteX80" fmla="*/ 12192000 w 12192000"/>
              <a:gd name="connsiteY80" fmla="*/ 996726 h 4939827"/>
              <a:gd name="connsiteX81" fmla="*/ 12192000 w 12192000"/>
              <a:gd name="connsiteY81" fmla="*/ 4939827 h 4939827"/>
              <a:gd name="connsiteX82" fmla="*/ 0 w 12192000"/>
              <a:gd name="connsiteY82" fmla="*/ 4939827 h 4939827"/>
              <a:gd name="connsiteX83" fmla="*/ 0 w 12192000"/>
              <a:gd name="connsiteY83" fmla="*/ 512043 h 4939827"/>
              <a:gd name="connsiteX84" fmla="*/ 7381 w 12192000"/>
              <a:gd name="connsiteY84" fmla="*/ 512580 h 4939827"/>
              <a:gd name="connsiteX85" fmla="*/ 100029 w 12192000"/>
              <a:gd name="connsiteY85" fmla="*/ 504758 h 4939827"/>
              <a:gd name="connsiteX86" fmla="*/ 155244 w 12192000"/>
              <a:gd name="connsiteY86" fmla="*/ 525130 h 4939827"/>
              <a:gd name="connsiteX87" fmla="*/ 254366 w 12192000"/>
              <a:gd name="connsiteY87" fmla="*/ 534449 h 4939827"/>
              <a:gd name="connsiteX88" fmla="*/ 447292 w 12192000"/>
              <a:gd name="connsiteY88" fmla="*/ 542725 h 4939827"/>
              <a:gd name="connsiteX89" fmla="*/ 628105 w 12192000"/>
              <a:gd name="connsiteY89" fmla="*/ 547853 h 4939827"/>
              <a:gd name="connsiteX90" fmla="*/ 783146 w 12192000"/>
              <a:gd name="connsiteY90" fmla="*/ 591799 h 4939827"/>
              <a:gd name="connsiteX91" fmla="*/ 1043676 w 12192000"/>
              <a:gd name="connsiteY91" fmla="*/ 591887 h 4939827"/>
              <a:gd name="connsiteX92" fmla="*/ 1281816 w 12192000"/>
              <a:gd name="connsiteY92" fmla="*/ 520946 h 4939827"/>
              <a:gd name="connsiteX93" fmla="*/ 1486347 w 12192000"/>
              <a:gd name="connsiteY93" fmla="*/ 487310 h 4939827"/>
              <a:gd name="connsiteX94" fmla="*/ 1568079 w 12192000"/>
              <a:gd name="connsiteY94" fmla="*/ 462531 h 4939827"/>
              <a:gd name="connsiteX95" fmla="*/ 1622516 w 12192000"/>
              <a:gd name="connsiteY95" fmla="*/ 466058 h 4939827"/>
              <a:gd name="connsiteX96" fmla="*/ 1655457 w 12192000"/>
              <a:gd name="connsiteY96" fmla="*/ 465359 h 4939827"/>
              <a:gd name="connsiteX97" fmla="*/ 1717454 w 12192000"/>
              <a:gd name="connsiteY97" fmla="*/ 417203 h 4939827"/>
              <a:gd name="connsiteX98" fmla="*/ 1913794 w 12192000"/>
              <a:gd name="connsiteY98" fmla="*/ 365255 h 4939827"/>
              <a:gd name="connsiteX99" fmla="*/ 2129762 w 12192000"/>
              <a:gd name="connsiteY99" fmla="*/ 367832 h 4939827"/>
              <a:gd name="connsiteX100" fmla="*/ 2376970 w 12192000"/>
              <a:gd name="connsiteY100" fmla="*/ 350129 h 4939827"/>
              <a:gd name="connsiteX101" fmla="*/ 2480155 w 12192000"/>
              <a:gd name="connsiteY101" fmla="*/ 359227 h 4939827"/>
              <a:gd name="connsiteX102" fmla="*/ 2586782 w 12192000"/>
              <a:gd name="connsiteY102" fmla="*/ 339352 h 4939827"/>
              <a:gd name="connsiteX103" fmla="*/ 2679617 w 12192000"/>
              <a:gd name="connsiteY103" fmla="*/ 305383 h 4939827"/>
              <a:gd name="connsiteX104" fmla="*/ 2788947 w 12192000"/>
              <a:gd name="connsiteY104" fmla="*/ 250375 h 4939827"/>
              <a:gd name="connsiteX105" fmla="*/ 2965530 w 12192000"/>
              <a:gd name="connsiteY105" fmla="*/ 245958 h 4939827"/>
              <a:gd name="connsiteX106" fmla="*/ 3103677 w 12192000"/>
              <a:gd name="connsiteY106" fmla="*/ 209527 h 4939827"/>
              <a:gd name="connsiteX107" fmla="*/ 3126759 w 12192000"/>
              <a:gd name="connsiteY107" fmla="*/ 211226 h 4939827"/>
              <a:gd name="connsiteX108" fmla="*/ 3164020 w 12192000"/>
              <a:gd name="connsiteY108" fmla="*/ 212779 h 4939827"/>
              <a:gd name="connsiteX109" fmla="*/ 3285019 w 12192000"/>
              <a:gd name="connsiteY109" fmla="*/ 220535 h 4939827"/>
              <a:gd name="connsiteX110" fmla="*/ 3365154 w 12192000"/>
              <a:gd name="connsiteY110" fmla="*/ 226416 h 4939827"/>
              <a:gd name="connsiteX111" fmla="*/ 3367507 w 12192000"/>
              <a:gd name="connsiteY111" fmla="*/ 225416 h 4939827"/>
              <a:gd name="connsiteX112" fmla="*/ 3387567 w 12192000"/>
              <a:gd name="connsiteY112" fmla="*/ 227103 h 4939827"/>
              <a:gd name="connsiteX113" fmla="*/ 3498001 w 12192000"/>
              <a:gd name="connsiteY113" fmla="*/ 231941 h 4939827"/>
              <a:gd name="connsiteX114" fmla="*/ 3561557 w 12192000"/>
              <a:gd name="connsiteY114" fmla="*/ 228095 h 4939827"/>
              <a:gd name="connsiteX115" fmla="*/ 3611920 w 12192000"/>
              <a:gd name="connsiteY115" fmla="*/ 218094 h 4939827"/>
              <a:gd name="connsiteX116" fmla="*/ 3620528 w 12192000"/>
              <a:gd name="connsiteY116" fmla="*/ 218788 h 4939827"/>
              <a:gd name="connsiteX117" fmla="*/ 3620766 w 12192000"/>
              <a:gd name="connsiteY117" fmla="*/ 218511 h 4939827"/>
              <a:gd name="connsiteX118" fmla="*/ 3629977 w 12192000"/>
              <a:gd name="connsiteY118" fmla="*/ 218664 h 4939827"/>
              <a:gd name="connsiteX119" fmla="*/ 3636217 w 12192000"/>
              <a:gd name="connsiteY119" fmla="*/ 220048 h 4939827"/>
              <a:gd name="connsiteX120" fmla="*/ 3709484 w 12192000"/>
              <a:gd name="connsiteY120" fmla="*/ 186927 h 4939827"/>
              <a:gd name="connsiteX121" fmla="*/ 3761342 w 12192000"/>
              <a:gd name="connsiteY121" fmla="*/ 177474 h 4939827"/>
              <a:gd name="connsiteX122" fmla="*/ 3799748 w 12192000"/>
              <a:gd name="connsiteY122" fmla="*/ 167154 h 4939827"/>
              <a:gd name="connsiteX123" fmla="*/ 3922756 w 12192000"/>
              <a:gd name="connsiteY123" fmla="*/ 194044 h 4939827"/>
              <a:gd name="connsiteX124" fmla="*/ 4028476 w 12192000"/>
              <a:gd name="connsiteY124" fmla="*/ 223679 h 4939827"/>
              <a:gd name="connsiteX125" fmla="*/ 4191582 w 12192000"/>
              <a:gd name="connsiteY125" fmla="*/ 238952 h 4939827"/>
              <a:gd name="connsiteX126" fmla="*/ 4251024 w 12192000"/>
              <a:gd name="connsiteY126" fmla="*/ 240874 h 4939827"/>
              <a:gd name="connsiteX127" fmla="*/ 4355275 w 12192000"/>
              <a:gd name="connsiteY127" fmla="*/ 260205 h 4939827"/>
              <a:gd name="connsiteX128" fmla="*/ 4423807 w 12192000"/>
              <a:gd name="connsiteY128" fmla="*/ 270366 h 4939827"/>
              <a:gd name="connsiteX129" fmla="*/ 4558432 w 12192000"/>
              <a:gd name="connsiteY129" fmla="*/ 269194 h 4939827"/>
              <a:gd name="connsiteX130" fmla="*/ 4635061 w 12192000"/>
              <a:gd name="connsiteY130" fmla="*/ 280682 h 4939827"/>
              <a:gd name="connsiteX131" fmla="*/ 4807427 w 12192000"/>
              <a:gd name="connsiteY131" fmla="*/ 276835 h 4939827"/>
              <a:gd name="connsiteX132" fmla="*/ 5028933 w 12192000"/>
              <a:gd name="connsiteY132" fmla="*/ 183887 h 4939827"/>
              <a:gd name="connsiteX133" fmla="*/ 5093642 w 12192000"/>
              <a:gd name="connsiteY133" fmla="*/ 177214 h 4939827"/>
              <a:gd name="connsiteX134" fmla="*/ 5102642 w 12192000"/>
              <a:gd name="connsiteY134" fmla="*/ 186816 h 4939827"/>
              <a:gd name="connsiteX135" fmla="*/ 5193590 w 12192000"/>
              <a:gd name="connsiteY135" fmla="*/ 156458 h 4939827"/>
              <a:gd name="connsiteX136" fmla="*/ 5323922 w 12192000"/>
              <a:gd name="connsiteY136" fmla="*/ 146332 h 4939827"/>
              <a:gd name="connsiteX137" fmla="*/ 5421860 w 12192000"/>
              <a:gd name="connsiteY137" fmla="*/ 167298 h 4939827"/>
              <a:gd name="connsiteX138" fmla="*/ 5476948 w 12192000"/>
              <a:gd name="connsiteY138" fmla="*/ 173249 h 4939827"/>
              <a:gd name="connsiteX139" fmla="*/ 5516842 w 12192000"/>
              <a:gd name="connsiteY139" fmla="*/ 184018 h 4939827"/>
              <a:gd name="connsiteX140" fmla="*/ 5619415 w 12192000"/>
              <a:gd name="connsiteY140" fmla="*/ 176781 h 4939827"/>
              <a:gd name="connsiteX141" fmla="*/ 5789867 w 12192000"/>
              <a:gd name="connsiteY141" fmla="*/ 150304 h 4939827"/>
              <a:gd name="connsiteX142" fmla="*/ 5825953 w 12192000"/>
              <a:gd name="connsiteY142" fmla="*/ 147907 h 4939827"/>
              <a:gd name="connsiteX143" fmla="*/ 5856168 w 12192000"/>
              <a:gd name="connsiteY143" fmla="*/ 158719 h 4939827"/>
              <a:gd name="connsiteX144" fmla="*/ 5862476 w 12192000"/>
              <a:gd name="connsiteY144" fmla="*/ 172447 h 4939827"/>
              <a:gd name="connsiteX145" fmla="*/ 5882195 w 12192000"/>
              <a:gd name="connsiteY145" fmla="*/ 173195 h 4939827"/>
              <a:gd name="connsiteX146" fmla="*/ 5952585 w 12192000"/>
              <a:gd name="connsiteY146" fmla="*/ 161012 h 4939827"/>
              <a:gd name="connsiteX147" fmla="*/ 6001964 w 12192000"/>
              <a:gd name="connsiteY147" fmla="*/ 154786 h 4939827"/>
              <a:gd name="connsiteX148" fmla="*/ 6184207 w 12192000"/>
              <a:gd name="connsiteY148" fmla="*/ 132658 h 4939827"/>
              <a:gd name="connsiteX149" fmla="*/ 6415830 w 12192000"/>
              <a:gd name="connsiteY149" fmla="*/ 136006 h 4939827"/>
              <a:gd name="connsiteX150" fmla="*/ 6756965 w 12192000"/>
              <a:gd name="connsiteY150" fmla="*/ 57636 h 4939827"/>
              <a:gd name="connsiteX151" fmla="*/ 6819400 w 12192000"/>
              <a:gd name="connsiteY151" fmla="*/ 30742 h 4939827"/>
              <a:gd name="connsiteX152" fmla="*/ 6986370 w 12192000"/>
              <a:gd name="connsiteY152" fmla="*/ 12659 h 4939827"/>
              <a:gd name="connsiteX153" fmla="*/ 6989536 w 12192000"/>
              <a:gd name="connsiteY153" fmla="*/ 14528 h 4939827"/>
              <a:gd name="connsiteX154" fmla="*/ 7015933 w 12192000"/>
              <a:gd name="connsiteY154" fmla="*/ 9653 h 4939827"/>
              <a:gd name="connsiteX155" fmla="*/ 7020592 w 12192000"/>
              <a:gd name="connsiteY155" fmla="*/ 1651 h 4939827"/>
              <a:gd name="connsiteX156" fmla="*/ 7025905 w 12192000"/>
              <a:gd name="connsiteY156" fmla="*/ 0 h 493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12192000" h="4939827">
                <a:moveTo>
                  <a:pt x="7025905" y="0"/>
                </a:moveTo>
                <a:lnTo>
                  <a:pt x="7032579" y="2808"/>
                </a:lnTo>
                <a:cubicBezTo>
                  <a:pt x="7044119" y="6590"/>
                  <a:pt x="7059062" y="10207"/>
                  <a:pt x="7079505" y="12971"/>
                </a:cubicBezTo>
                <a:cubicBezTo>
                  <a:pt x="7111522" y="10537"/>
                  <a:pt x="7122591" y="11519"/>
                  <a:pt x="7158791" y="12462"/>
                </a:cubicBezTo>
                <a:lnTo>
                  <a:pt x="7233338" y="24846"/>
                </a:lnTo>
                <a:cubicBezTo>
                  <a:pt x="7247177" y="23787"/>
                  <a:pt x="7254856" y="25962"/>
                  <a:pt x="7259791" y="29557"/>
                </a:cubicBezTo>
                <a:lnTo>
                  <a:pt x="7263923" y="35029"/>
                </a:lnTo>
                <a:lnTo>
                  <a:pt x="7281549" y="39654"/>
                </a:lnTo>
                <a:lnTo>
                  <a:pt x="7374735" y="65326"/>
                </a:lnTo>
                <a:lnTo>
                  <a:pt x="7376078" y="63849"/>
                </a:lnTo>
                <a:lnTo>
                  <a:pt x="7402026" y="60308"/>
                </a:lnTo>
                <a:lnTo>
                  <a:pt x="7415091" y="77403"/>
                </a:lnTo>
                <a:cubicBezTo>
                  <a:pt x="7421672" y="79965"/>
                  <a:pt x="7475806" y="92960"/>
                  <a:pt x="7488682" y="83440"/>
                </a:cubicBezTo>
                <a:cubicBezTo>
                  <a:pt x="7541625" y="94782"/>
                  <a:pt x="7683214" y="133614"/>
                  <a:pt x="7732750" y="145456"/>
                </a:cubicBezTo>
                <a:cubicBezTo>
                  <a:pt x="7748318" y="162765"/>
                  <a:pt x="7764581" y="171696"/>
                  <a:pt x="7785900" y="154493"/>
                </a:cubicBezTo>
                <a:cubicBezTo>
                  <a:pt x="7822539" y="158614"/>
                  <a:pt x="7915312" y="166523"/>
                  <a:pt x="7952584" y="170181"/>
                </a:cubicBezTo>
                <a:cubicBezTo>
                  <a:pt x="7998047" y="181004"/>
                  <a:pt x="8029749" y="207794"/>
                  <a:pt x="8058681" y="219431"/>
                </a:cubicBezTo>
                <a:cubicBezTo>
                  <a:pt x="8095466" y="185885"/>
                  <a:pt x="8090835" y="241759"/>
                  <a:pt x="8126175" y="240005"/>
                </a:cubicBezTo>
                <a:cubicBezTo>
                  <a:pt x="8163290" y="246246"/>
                  <a:pt x="8238799" y="256773"/>
                  <a:pt x="8281371" y="256875"/>
                </a:cubicBezTo>
                <a:cubicBezTo>
                  <a:pt x="8313651" y="251026"/>
                  <a:pt x="8346882" y="248570"/>
                  <a:pt x="8381609" y="240618"/>
                </a:cubicBezTo>
                <a:lnTo>
                  <a:pt x="8406759" y="232517"/>
                </a:lnTo>
                <a:lnTo>
                  <a:pt x="8426506" y="241842"/>
                </a:lnTo>
                <a:lnTo>
                  <a:pt x="8427949" y="240981"/>
                </a:lnTo>
                <a:cubicBezTo>
                  <a:pt x="8431925" y="239458"/>
                  <a:pt x="8436260" y="239096"/>
                  <a:pt x="8441468" y="241157"/>
                </a:cubicBezTo>
                <a:lnTo>
                  <a:pt x="8565757" y="255317"/>
                </a:lnTo>
                <a:lnTo>
                  <a:pt x="8573171" y="258426"/>
                </a:lnTo>
                <a:lnTo>
                  <a:pt x="8573548" y="258241"/>
                </a:lnTo>
                <a:cubicBezTo>
                  <a:pt x="8575650" y="258391"/>
                  <a:pt x="8618469" y="259217"/>
                  <a:pt x="8622021" y="261028"/>
                </a:cubicBezTo>
                <a:lnTo>
                  <a:pt x="8672650" y="254821"/>
                </a:lnTo>
                <a:cubicBezTo>
                  <a:pt x="8716151" y="260353"/>
                  <a:pt x="8748971" y="243487"/>
                  <a:pt x="8785543" y="263406"/>
                </a:cubicBezTo>
                <a:cubicBezTo>
                  <a:pt x="8826293" y="268498"/>
                  <a:pt x="8797654" y="254573"/>
                  <a:pt x="8830588" y="265483"/>
                </a:cubicBezTo>
                <a:cubicBezTo>
                  <a:pt x="8849202" y="267272"/>
                  <a:pt x="8877544" y="266277"/>
                  <a:pt x="8905142" y="264958"/>
                </a:cubicBezTo>
                <a:lnTo>
                  <a:pt x="8968582" y="262728"/>
                </a:lnTo>
                <a:lnTo>
                  <a:pt x="8972994" y="263284"/>
                </a:lnTo>
                <a:lnTo>
                  <a:pt x="9004605" y="258041"/>
                </a:lnTo>
                <a:lnTo>
                  <a:pt x="9016165" y="261258"/>
                </a:lnTo>
                <a:cubicBezTo>
                  <a:pt x="9028775" y="267579"/>
                  <a:pt x="9039083" y="277488"/>
                  <a:pt x="9043297" y="281547"/>
                </a:cubicBezTo>
                <a:lnTo>
                  <a:pt x="9048315" y="279264"/>
                </a:lnTo>
                <a:lnTo>
                  <a:pt x="9054706" y="278538"/>
                </a:lnTo>
                <a:lnTo>
                  <a:pt x="9070919" y="281810"/>
                </a:lnTo>
                <a:lnTo>
                  <a:pt x="9076813" y="283909"/>
                </a:lnTo>
                <a:cubicBezTo>
                  <a:pt x="9080948" y="285030"/>
                  <a:pt x="9083794" y="285362"/>
                  <a:pt x="9085871" y="285133"/>
                </a:cubicBezTo>
                <a:lnTo>
                  <a:pt x="9086159" y="284887"/>
                </a:lnTo>
                <a:lnTo>
                  <a:pt x="9134606" y="288168"/>
                </a:lnTo>
                <a:cubicBezTo>
                  <a:pt x="9149441" y="274272"/>
                  <a:pt x="9194106" y="309414"/>
                  <a:pt x="9195590" y="279568"/>
                </a:cubicBezTo>
                <a:cubicBezTo>
                  <a:pt x="9212898" y="284479"/>
                  <a:pt x="9220866" y="298055"/>
                  <a:pt x="9219336" y="278133"/>
                </a:cubicBezTo>
                <a:cubicBezTo>
                  <a:pt x="9225159" y="279201"/>
                  <a:pt x="9229164" y="278078"/>
                  <a:pt x="9232362" y="275894"/>
                </a:cubicBezTo>
                <a:lnTo>
                  <a:pt x="9283638" y="299924"/>
                </a:lnTo>
                <a:lnTo>
                  <a:pt x="9371484" y="329634"/>
                </a:lnTo>
                <a:lnTo>
                  <a:pt x="9404829" y="339038"/>
                </a:lnTo>
                <a:lnTo>
                  <a:pt x="9427021" y="358784"/>
                </a:lnTo>
                <a:cubicBezTo>
                  <a:pt x="9500124" y="364086"/>
                  <a:pt x="9604652" y="390635"/>
                  <a:pt x="9670844" y="405128"/>
                </a:cubicBezTo>
                <a:cubicBezTo>
                  <a:pt x="9688531" y="417998"/>
                  <a:pt x="9762277" y="426463"/>
                  <a:pt x="9816083" y="416573"/>
                </a:cubicBezTo>
                <a:lnTo>
                  <a:pt x="9936741" y="437044"/>
                </a:lnTo>
                <a:cubicBezTo>
                  <a:pt x="9978091" y="447025"/>
                  <a:pt x="10008641" y="443705"/>
                  <a:pt x="10050093" y="443783"/>
                </a:cubicBezTo>
                <a:cubicBezTo>
                  <a:pt x="10074709" y="448779"/>
                  <a:pt x="10088915" y="449258"/>
                  <a:pt x="10130090" y="459520"/>
                </a:cubicBezTo>
                <a:cubicBezTo>
                  <a:pt x="10137791" y="458564"/>
                  <a:pt x="10165777" y="459877"/>
                  <a:pt x="10173456" y="457749"/>
                </a:cubicBezTo>
                <a:lnTo>
                  <a:pt x="10218232" y="459820"/>
                </a:lnTo>
                <a:lnTo>
                  <a:pt x="10354176" y="471377"/>
                </a:lnTo>
                <a:cubicBezTo>
                  <a:pt x="10367946" y="478917"/>
                  <a:pt x="10417270" y="488110"/>
                  <a:pt x="10430681" y="481226"/>
                </a:cubicBezTo>
                <a:cubicBezTo>
                  <a:pt x="10441804" y="481366"/>
                  <a:pt x="10469025" y="490181"/>
                  <a:pt x="10478169" y="481774"/>
                </a:cubicBezTo>
                <a:cubicBezTo>
                  <a:pt x="10503830" y="488972"/>
                  <a:pt x="10531359" y="489751"/>
                  <a:pt x="10540907" y="485607"/>
                </a:cubicBezTo>
                <a:cubicBezTo>
                  <a:pt x="10569054" y="475472"/>
                  <a:pt x="10590882" y="489185"/>
                  <a:pt x="10614941" y="487592"/>
                </a:cubicBezTo>
                <a:cubicBezTo>
                  <a:pt x="10654657" y="492458"/>
                  <a:pt x="10645652" y="516778"/>
                  <a:pt x="10674098" y="521656"/>
                </a:cubicBezTo>
                <a:cubicBezTo>
                  <a:pt x="10737163" y="537583"/>
                  <a:pt x="10829686" y="559302"/>
                  <a:pt x="10874834" y="574867"/>
                </a:cubicBezTo>
                <a:cubicBezTo>
                  <a:pt x="10919981" y="590432"/>
                  <a:pt x="10878682" y="577481"/>
                  <a:pt x="10944981" y="615042"/>
                </a:cubicBezTo>
                <a:cubicBezTo>
                  <a:pt x="10976235" y="616974"/>
                  <a:pt x="10982969" y="648568"/>
                  <a:pt x="11006376" y="645957"/>
                </a:cubicBezTo>
                <a:cubicBezTo>
                  <a:pt x="11005343" y="630631"/>
                  <a:pt x="11047577" y="676048"/>
                  <a:pt x="11076308" y="675698"/>
                </a:cubicBezTo>
                <a:cubicBezTo>
                  <a:pt x="11093142" y="677175"/>
                  <a:pt x="11131116" y="681348"/>
                  <a:pt x="11148789" y="685041"/>
                </a:cubicBezTo>
                <a:cubicBezTo>
                  <a:pt x="11177310" y="688243"/>
                  <a:pt x="11217768" y="714725"/>
                  <a:pt x="11249129" y="684218"/>
                </a:cubicBezTo>
                <a:cubicBezTo>
                  <a:pt x="11276269" y="697037"/>
                  <a:pt x="11257432" y="693670"/>
                  <a:pt x="11299915" y="692177"/>
                </a:cubicBezTo>
                <a:cubicBezTo>
                  <a:pt x="11314401" y="703224"/>
                  <a:pt x="11371412" y="714421"/>
                  <a:pt x="11386973" y="708209"/>
                </a:cubicBezTo>
                <a:cubicBezTo>
                  <a:pt x="11425657" y="716286"/>
                  <a:pt x="11454555" y="715485"/>
                  <a:pt x="11500105" y="735014"/>
                </a:cubicBezTo>
                <a:cubicBezTo>
                  <a:pt x="11545172" y="751781"/>
                  <a:pt x="11573053" y="787789"/>
                  <a:pt x="11621735" y="789584"/>
                </a:cubicBezTo>
                <a:lnTo>
                  <a:pt x="11691200" y="867902"/>
                </a:lnTo>
                <a:cubicBezTo>
                  <a:pt x="11734106" y="911360"/>
                  <a:pt x="11773008" y="895495"/>
                  <a:pt x="11819427" y="911634"/>
                </a:cubicBezTo>
                <a:lnTo>
                  <a:pt x="11969720" y="964737"/>
                </a:lnTo>
                <a:cubicBezTo>
                  <a:pt x="12009110" y="978008"/>
                  <a:pt x="12010206" y="989588"/>
                  <a:pt x="12055766" y="991268"/>
                </a:cubicBezTo>
                <a:cubicBezTo>
                  <a:pt x="12105723" y="1003445"/>
                  <a:pt x="12068493" y="1020292"/>
                  <a:pt x="12171539" y="995427"/>
                </a:cubicBezTo>
                <a:cubicBezTo>
                  <a:pt x="12174929" y="995822"/>
                  <a:pt x="12180763" y="996228"/>
                  <a:pt x="12187831" y="996580"/>
                </a:cubicBezTo>
                <a:lnTo>
                  <a:pt x="12192000" y="996726"/>
                </a:lnTo>
                <a:lnTo>
                  <a:pt x="12192000" y="4939827"/>
                </a:lnTo>
                <a:lnTo>
                  <a:pt x="0" y="4939827"/>
                </a:lnTo>
                <a:lnTo>
                  <a:pt x="0" y="512043"/>
                </a:lnTo>
                <a:lnTo>
                  <a:pt x="7381" y="512580"/>
                </a:lnTo>
                <a:cubicBezTo>
                  <a:pt x="39359" y="514524"/>
                  <a:pt x="72732" y="514144"/>
                  <a:pt x="100029" y="504758"/>
                </a:cubicBezTo>
                <a:cubicBezTo>
                  <a:pt x="115935" y="525779"/>
                  <a:pt x="143126" y="489229"/>
                  <a:pt x="155244" y="525130"/>
                </a:cubicBezTo>
                <a:cubicBezTo>
                  <a:pt x="173881" y="522487"/>
                  <a:pt x="242791" y="514086"/>
                  <a:pt x="254366" y="534449"/>
                </a:cubicBezTo>
                <a:cubicBezTo>
                  <a:pt x="303041" y="537382"/>
                  <a:pt x="380161" y="541650"/>
                  <a:pt x="447292" y="542725"/>
                </a:cubicBezTo>
                <a:cubicBezTo>
                  <a:pt x="530282" y="553078"/>
                  <a:pt x="572130" y="539673"/>
                  <a:pt x="628105" y="547853"/>
                </a:cubicBezTo>
                <a:cubicBezTo>
                  <a:pt x="661608" y="509671"/>
                  <a:pt x="746152" y="605137"/>
                  <a:pt x="783146" y="591799"/>
                </a:cubicBezTo>
                <a:cubicBezTo>
                  <a:pt x="862499" y="590113"/>
                  <a:pt x="949481" y="579142"/>
                  <a:pt x="1043676" y="591887"/>
                </a:cubicBezTo>
                <a:cubicBezTo>
                  <a:pt x="1120353" y="576991"/>
                  <a:pt x="1172004" y="553592"/>
                  <a:pt x="1281816" y="520946"/>
                </a:cubicBezTo>
                <a:cubicBezTo>
                  <a:pt x="1339915" y="511282"/>
                  <a:pt x="1459480" y="554579"/>
                  <a:pt x="1486347" y="487310"/>
                </a:cubicBezTo>
                <a:cubicBezTo>
                  <a:pt x="1507765" y="532008"/>
                  <a:pt x="1539168" y="465954"/>
                  <a:pt x="1568079" y="462531"/>
                </a:cubicBezTo>
                <a:cubicBezTo>
                  <a:pt x="1587821" y="491525"/>
                  <a:pt x="1601468" y="469316"/>
                  <a:pt x="1622516" y="466058"/>
                </a:cubicBezTo>
                <a:cubicBezTo>
                  <a:pt x="1630056" y="483510"/>
                  <a:pt x="1647504" y="484261"/>
                  <a:pt x="1655457" y="465359"/>
                </a:cubicBezTo>
                <a:cubicBezTo>
                  <a:pt x="1651800" y="419723"/>
                  <a:pt x="1709718" y="447719"/>
                  <a:pt x="1717454" y="417203"/>
                </a:cubicBezTo>
                <a:cubicBezTo>
                  <a:pt x="1753115" y="414011"/>
                  <a:pt x="1882851" y="412376"/>
                  <a:pt x="1913794" y="365255"/>
                </a:cubicBezTo>
                <a:cubicBezTo>
                  <a:pt x="2001060" y="361067"/>
                  <a:pt x="2099559" y="366414"/>
                  <a:pt x="2129762" y="367832"/>
                </a:cubicBezTo>
                <a:cubicBezTo>
                  <a:pt x="2215380" y="355065"/>
                  <a:pt x="2248807" y="343296"/>
                  <a:pt x="2376970" y="350129"/>
                </a:cubicBezTo>
                <a:cubicBezTo>
                  <a:pt x="2393251" y="360463"/>
                  <a:pt x="2473371" y="379419"/>
                  <a:pt x="2480155" y="359227"/>
                </a:cubicBezTo>
                <a:cubicBezTo>
                  <a:pt x="2520060" y="359505"/>
                  <a:pt x="2561270" y="311415"/>
                  <a:pt x="2586782" y="339352"/>
                </a:cubicBezTo>
                <a:cubicBezTo>
                  <a:pt x="2585230" y="294982"/>
                  <a:pt x="2653633" y="316689"/>
                  <a:pt x="2679617" y="305383"/>
                </a:cubicBezTo>
                <a:cubicBezTo>
                  <a:pt x="2721434" y="266011"/>
                  <a:pt x="2746765" y="276002"/>
                  <a:pt x="2788947" y="250375"/>
                </a:cubicBezTo>
                <a:cubicBezTo>
                  <a:pt x="2851672" y="235447"/>
                  <a:pt x="2913075" y="252766"/>
                  <a:pt x="2965530" y="245958"/>
                </a:cubicBezTo>
                <a:cubicBezTo>
                  <a:pt x="3001911" y="238336"/>
                  <a:pt x="3090203" y="217828"/>
                  <a:pt x="3103677" y="209527"/>
                </a:cubicBezTo>
                <a:lnTo>
                  <a:pt x="3126759" y="211226"/>
                </a:lnTo>
                <a:cubicBezTo>
                  <a:pt x="3136908" y="211889"/>
                  <a:pt x="3148903" y="212490"/>
                  <a:pt x="3164020" y="212779"/>
                </a:cubicBezTo>
                <a:cubicBezTo>
                  <a:pt x="3225474" y="210084"/>
                  <a:pt x="3231859" y="218227"/>
                  <a:pt x="3285019" y="220535"/>
                </a:cubicBezTo>
                <a:cubicBezTo>
                  <a:pt x="3318541" y="222809"/>
                  <a:pt x="3359787" y="223898"/>
                  <a:pt x="3365154" y="226416"/>
                </a:cubicBezTo>
                <a:lnTo>
                  <a:pt x="3367507" y="225416"/>
                </a:lnTo>
                <a:cubicBezTo>
                  <a:pt x="3377583" y="223667"/>
                  <a:pt x="3383502" y="224760"/>
                  <a:pt x="3387567" y="227103"/>
                </a:cubicBezTo>
                <a:lnTo>
                  <a:pt x="3498001" y="231941"/>
                </a:lnTo>
                <a:cubicBezTo>
                  <a:pt x="3513569" y="226158"/>
                  <a:pt x="3539132" y="232525"/>
                  <a:pt x="3561557" y="228095"/>
                </a:cubicBezTo>
                <a:cubicBezTo>
                  <a:pt x="3574944" y="230843"/>
                  <a:pt x="3597426" y="216287"/>
                  <a:pt x="3611920" y="218094"/>
                </a:cubicBezTo>
                <a:lnTo>
                  <a:pt x="3620528" y="218788"/>
                </a:lnTo>
                <a:lnTo>
                  <a:pt x="3620766" y="218511"/>
                </a:lnTo>
                <a:cubicBezTo>
                  <a:pt x="3622780" y="218042"/>
                  <a:pt x="3625663" y="218038"/>
                  <a:pt x="3629977" y="218664"/>
                </a:cubicBezTo>
                <a:lnTo>
                  <a:pt x="3636217" y="220048"/>
                </a:lnTo>
                <a:lnTo>
                  <a:pt x="3709484" y="186927"/>
                </a:lnTo>
                <a:cubicBezTo>
                  <a:pt x="3731015" y="183190"/>
                  <a:pt x="3745790" y="180810"/>
                  <a:pt x="3761342" y="177474"/>
                </a:cubicBezTo>
                <a:lnTo>
                  <a:pt x="3799748" y="167154"/>
                </a:lnTo>
                <a:lnTo>
                  <a:pt x="3922756" y="194044"/>
                </a:lnTo>
                <a:cubicBezTo>
                  <a:pt x="3960877" y="203465"/>
                  <a:pt x="3965250" y="215357"/>
                  <a:pt x="4028476" y="223679"/>
                </a:cubicBezTo>
                <a:cubicBezTo>
                  <a:pt x="4088751" y="228019"/>
                  <a:pt x="4139112" y="248870"/>
                  <a:pt x="4191582" y="238952"/>
                </a:cubicBezTo>
                <a:cubicBezTo>
                  <a:pt x="4210842" y="254091"/>
                  <a:pt x="4229809" y="260810"/>
                  <a:pt x="4251024" y="240874"/>
                </a:cubicBezTo>
                <a:cubicBezTo>
                  <a:pt x="4306627" y="250935"/>
                  <a:pt x="4317066" y="281625"/>
                  <a:pt x="4355275" y="260205"/>
                </a:cubicBezTo>
                <a:cubicBezTo>
                  <a:pt x="4390577" y="327090"/>
                  <a:pt x="4385658" y="272111"/>
                  <a:pt x="4423807" y="270366"/>
                </a:cubicBezTo>
                <a:cubicBezTo>
                  <a:pt x="4457666" y="271864"/>
                  <a:pt x="4523223" y="267475"/>
                  <a:pt x="4558432" y="269194"/>
                </a:cubicBezTo>
                <a:cubicBezTo>
                  <a:pt x="4594553" y="230955"/>
                  <a:pt x="4596517" y="287120"/>
                  <a:pt x="4635061" y="280682"/>
                </a:cubicBezTo>
                <a:cubicBezTo>
                  <a:pt x="4676560" y="281955"/>
                  <a:pt x="4741782" y="292968"/>
                  <a:pt x="4807427" y="276835"/>
                </a:cubicBezTo>
                <a:cubicBezTo>
                  <a:pt x="4876769" y="256626"/>
                  <a:pt x="4951997" y="249407"/>
                  <a:pt x="5028933" y="183887"/>
                </a:cubicBezTo>
                <a:cubicBezTo>
                  <a:pt x="5044713" y="164149"/>
                  <a:pt x="5073685" y="161161"/>
                  <a:pt x="5093642" y="177214"/>
                </a:cubicBezTo>
                <a:cubicBezTo>
                  <a:pt x="5097077" y="179978"/>
                  <a:pt x="5100108" y="183212"/>
                  <a:pt x="5102642" y="186816"/>
                </a:cubicBezTo>
                <a:cubicBezTo>
                  <a:pt x="5150234" y="139156"/>
                  <a:pt x="5169674" y="190314"/>
                  <a:pt x="5193590" y="156458"/>
                </a:cubicBezTo>
                <a:cubicBezTo>
                  <a:pt x="5257854" y="151722"/>
                  <a:pt x="5301917" y="175841"/>
                  <a:pt x="5323922" y="146332"/>
                </a:cubicBezTo>
                <a:cubicBezTo>
                  <a:pt x="5355266" y="153538"/>
                  <a:pt x="5392601" y="198271"/>
                  <a:pt x="5421860" y="167298"/>
                </a:cubicBezTo>
                <a:cubicBezTo>
                  <a:pt x="5420630" y="196364"/>
                  <a:pt x="5461576" y="151467"/>
                  <a:pt x="5476948" y="173249"/>
                </a:cubicBezTo>
                <a:cubicBezTo>
                  <a:pt x="5487334" y="191763"/>
                  <a:pt x="5502178" y="182456"/>
                  <a:pt x="5516842" y="184018"/>
                </a:cubicBezTo>
                <a:cubicBezTo>
                  <a:pt x="5533140" y="200158"/>
                  <a:pt x="5599828" y="189750"/>
                  <a:pt x="5619415" y="176781"/>
                </a:cubicBezTo>
                <a:cubicBezTo>
                  <a:pt x="5690073" y="168499"/>
                  <a:pt x="5748631" y="186964"/>
                  <a:pt x="5789867" y="150304"/>
                </a:cubicBezTo>
                <a:cubicBezTo>
                  <a:pt x="5802836" y="146282"/>
                  <a:pt x="5814753" y="145947"/>
                  <a:pt x="5825953" y="147907"/>
                </a:cubicBezTo>
                <a:lnTo>
                  <a:pt x="5856168" y="158719"/>
                </a:lnTo>
                <a:lnTo>
                  <a:pt x="5862476" y="172447"/>
                </a:lnTo>
                <a:lnTo>
                  <a:pt x="5882195" y="173195"/>
                </a:lnTo>
                <a:lnTo>
                  <a:pt x="5952585" y="161012"/>
                </a:lnTo>
                <a:cubicBezTo>
                  <a:pt x="5962273" y="166588"/>
                  <a:pt x="5992020" y="151579"/>
                  <a:pt x="6001964" y="154786"/>
                </a:cubicBezTo>
                <a:cubicBezTo>
                  <a:pt x="6061748" y="122178"/>
                  <a:pt x="6101539" y="131534"/>
                  <a:pt x="6184207" y="132658"/>
                </a:cubicBezTo>
                <a:cubicBezTo>
                  <a:pt x="6266582" y="127016"/>
                  <a:pt x="6286876" y="151859"/>
                  <a:pt x="6415830" y="136006"/>
                </a:cubicBezTo>
                <a:cubicBezTo>
                  <a:pt x="6563502" y="116945"/>
                  <a:pt x="6684679" y="79367"/>
                  <a:pt x="6756965" y="57636"/>
                </a:cubicBezTo>
                <a:cubicBezTo>
                  <a:pt x="6761544" y="48663"/>
                  <a:pt x="6812642" y="36519"/>
                  <a:pt x="6819400" y="30742"/>
                </a:cubicBezTo>
                <a:lnTo>
                  <a:pt x="6986370" y="12659"/>
                </a:lnTo>
                <a:lnTo>
                  <a:pt x="6989536" y="14528"/>
                </a:lnTo>
                <a:cubicBezTo>
                  <a:pt x="7002946" y="17364"/>
                  <a:pt x="7010700" y="14716"/>
                  <a:pt x="7015933" y="9653"/>
                </a:cubicBezTo>
                <a:lnTo>
                  <a:pt x="7020592" y="1651"/>
                </a:lnTo>
                <a:lnTo>
                  <a:pt x="7025905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4C3601-1487-D334-BBA4-74B39F121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744" y="5198168"/>
            <a:ext cx="9859618" cy="6427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/>
              <a:t>Peter (Security Analyst)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389D0BC-BA1D-4360-88F9-D9ECCBDAB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7950" y="647758"/>
            <a:ext cx="8355105" cy="439265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An old person wearing glasses&#10;&#10;AI-generated content may be incorrect.">
            <a:extLst>
              <a:ext uri="{FF2B5EF4-FFF2-40B4-BE49-F238E27FC236}">
                <a16:creationId xmlns:a16="http://schemas.microsoft.com/office/drawing/2014/main" id="{AEA66C18-111A-E909-4EBF-48279E4757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421" b="507"/>
          <a:stretch>
            <a:fillRect/>
          </a:stretch>
        </p:blipFill>
        <p:spPr>
          <a:xfrm>
            <a:off x="2079812" y="805516"/>
            <a:ext cx="8032376" cy="407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87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9331B-DB35-D8B8-8510-FC95614FB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Pathway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231B29F-C794-6B48-7B32-3CCE3913D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705" y="1845426"/>
            <a:ext cx="7779537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9612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57ED5E-39DA-7100-5A89-F9516CE97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120" y="1154679"/>
            <a:ext cx="5550334" cy="5026784"/>
          </a:xfrm>
        </p:spPr>
        <p:txBody>
          <a:bodyPr anchor="t">
            <a:normAutofit/>
          </a:bodyPr>
          <a:lstStyle/>
          <a:p>
            <a:pPr>
              <a:spcAft>
                <a:spcPts val="1800"/>
              </a:spcAft>
            </a:pPr>
            <a:r>
              <a:rPr lang="en-AU" sz="4000" dirty="0"/>
              <a:t>Thanks for joining us! </a:t>
            </a:r>
            <a:br>
              <a:rPr lang="en-AU" sz="4000" dirty="0"/>
            </a:br>
            <a:br>
              <a:rPr lang="en-AU" sz="4000" dirty="0"/>
            </a:br>
            <a:r>
              <a:rPr lang="en-GB" sz="2800" dirty="0"/>
              <a:t>Stay Connected #</a:t>
            </a:r>
            <a:r>
              <a:rPr lang="en-GB" sz="2800" dirty="0" err="1"/>
              <a:t>BlueCrew</a:t>
            </a:r>
            <a:endParaRPr lang="en-GB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DE63E-CE6E-E35A-011E-BD4567E9D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120" y="3271403"/>
            <a:ext cx="5260975" cy="2503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solidFill>
                  <a:schemeClr val="tx1">
                    <a:alpha val="80000"/>
                  </a:schemeClr>
                </a:solidFill>
              </a:rPr>
              <a:t>Scan the QR code to follow us on LinkedIn</a:t>
            </a:r>
          </a:p>
          <a:p>
            <a:r>
              <a:rPr lang="en-GB" sz="2400" dirty="0">
                <a:solidFill>
                  <a:schemeClr val="tx1">
                    <a:alpha val="80000"/>
                  </a:schemeClr>
                </a:solidFill>
              </a:rPr>
              <a:t>Get updates on future events</a:t>
            </a:r>
          </a:p>
          <a:p>
            <a:r>
              <a:rPr lang="en-GB" sz="2400" dirty="0">
                <a:solidFill>
                  <a:schemeClr val="tx1">
                    <a:alpha val="80000"/>
                  </a:schemeClr>
                </a:solidFill>
              </a:rPr>
              <a:t>Connect with </a:t>
            </a:r>
            <a:r>
              <a:rPr lang="en-GB" sz="2400" dirty="0" err="1">
                <a:solidFill>
                  <a:schemeClr val="tx1">
                    <a:alpha val="80000"/>
                  </a:schemeClr>
                </a:solidFill>
              </a:rPr>
              <a:t>BlueCon</a:t>
            </a:r>
            <a:r>
              <a:rPr lang="en-GB" sz="2400" dirty="0">
                <a:solidFill>
                  <a:schemeClr val="tx1">
                    <a:alpha val="80000"/>
                  </a:schemeClr>
                </a:solidFill>
              </a:rPr>
              <a:t> sponsors</a:t>
            </a:r>
          </a:p>
          <a:p>
            <a:r>
              <a:rPr lang="en-GB" sz="2400" dirty="0">
                <a:solidFill>
                  <a:schemeClr val="tx1">
                    <a:alpha val="80000"/>
                  </a:schemeClr>
                </a:solidFill>
              </a:rPr>
              <a:t>Grow your cybersecurity network</a:t>
            </a:r>
          </a:p>
          <a:p>
            <a:endParaRPr lang="en-GB" sz="2400" dirty="0">
              <a:solidFill>
                <a:schemeClr val="tx1">
                  <a:alpha val="80000"/>
                </a:schemeClr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28F330-19FB-4D39-BD0F-53032ABF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0220D63-6F38-42F9-8AAD-3B1363A4F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7B054CB-4DA3-4EDD-B196-A5DDD1E4E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https://lh7-rt.googleusercontent.com/slidesz/AGV_vUdC3T85EnorYeaFfjPwyAT-bwKQLpkB9EgKgZQxq1epV6dIUXstT8HfbpEOp_aWTsGaKx_0ft5M7AbRxKdAnNfng4fiLOmn9z-1jWoq85o0_WrOMO_jF2fbduYNIp9-666aYpXsBBc9vSFSZbNvWQ=s2048?key=Tmm0nyrrQTVIrmaN4IgR5g">
            <a:extLst>
              <a:ext uri="{FF2B5EF4-FFF2-40B4-BE49-F238E27FC236}">
                <a16:creationId xmlns:a16="http://schemas.microsoft.com/office/drawing/2014/main" id="{EE7E6E0B-7510-43FC-8281-4EA0CF773B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45"/>
          <a:stretch/>
        </p:blipFill>
        <p:spPr bwMode="auto">
          <a:xfrm>
            <a:off x="6841511" y="1101285"/>
            <a:ext cx="4020446" cy="1023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BF4B990-82A6-4312-BEBB-95860E0730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DFB2EE-487D-41AD-AB0D-ED7A22488D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CB8F3EA-8FC7-4581-9EB3-991105CE7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2590" y="2044368"/>
            <a:ext cx="3613091" cy="366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1717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57EF8-F962-E1C0-9DAF-C07113C0E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Disclaimer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D10B458-D3EC-646C-AA0D-EF70CD0F04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249394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9720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5E62178-5DE6-44C8-AE62-8B9F37AC0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7C6C5E-7038-6446-F85D-A7EF70159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4819"/>
            <a:ext cx="4375151" cy="28583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Security Analyst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98A8C22-8BEC-4F48-B82B-CFDD28BAD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82343" y="-13060"/>
            <a:ext cx="6509657" cy="6871060"/>
            <a:chOff x="5682343" y="-13060"/>
            <a:chExt cx="6509657" cy="6871060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A47FBCF-E1ED-4915-8EAD-C0BE506D1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5682343" y="-13060"/>
              <a:ext cx="6509657" cy="6857998"/>
            </a:xfrm>
            <a:custGeom>
              <a:avLst/>
              <a:gdLst>
                <a:gd name="connsiteX0" fmla="*/ 5757500 w 6509657"/>
                <a:gd name="connsiteY0" fmla="*/ 6118149 h 6857998"/>
                <a:gd name="connsiteX1" fmla="*/ 5778719 w 6509657"/>
                <a:gd name="connsiteY1" fmla="*/ 6133723 h 6857998"/>
                <a:gd name="connsiteX2" fmla="*/ 5794879 w 6509657"/>
                <a:gd name="connsiteY2" fmla="*/ 6149380 h 6857998"/>
                <a:gd name="connsiteX3" fmla="*/ 5800355 w 6509657"/>
                <a:gd name="connsiteY3" fmla="*/ 6166562 h 6857998"/>
                <a:gd name="connsiteX4" fmla="*/ 5794879 w 6509657"/>
                <a:gd name="connsiteY4" fmla="*/ 6149379 h 6857998"/>
                <a:gd name="connsiteX5" fmla="*/ 5778719 w 6509657"/>
                <a:gd name="connsiteY5" fmla="*/ 6133722 h 6857998"/>
                <a:gd name="connsiteX6" fmla="*/ 5757500 w 6509657"/>
                <a:gd name="connsiteY6" fmla="*/ 6118149 h 6857998"/>
                <a:gd name="connsiteX7" fmla="*/ 5665657 w 6509657"/>
                <a:gd name="connsiteY7" fmla="*/ 4941372 h 6857998"/>
                <a:gd name="connsiteX8" fmla="*/ 5668987 w 6509657"/>
                <a:gd name="connsiteY8" fmla="*/ 4950869 h 6857998"/>
                <a:gd name="connsiteX9" fmla="*/ 5678672 w 6509657"/>
                <a:gd name="connsiteY9" fmla="*/ 4991382 h 6857998"/>
                <a:gd name="connsiteX10" fmla="*/ 5668987 w 6509657"/>
                <a:gd name="connsiteY10" fmla="*/ 4950868 h 6857998"/>
                <a:gd name="connsiteX11" fmla="*/ 5669596 w 6509657"/>
                <a:gd name="connsiteY11" fmla="*/ 4749807 h 6857998"/>
                <a:gd name="connsiteX12" fmla="*/ 5654889 w 6509657"/>
                <a:gd name="connsiteY12" fmla="*/ 4799797 h 6857998"/>
                <a:gd name="connsiteX13" fmla="*/ 5669596 w 6509657"/>
                <a:gd name="connsiteY13" fmla="*/ 4749807 h 6857998"/>
                <a:gd name="connsiteX14" fmla="*/ 5687394 w 6509657"/>
                <a:gd name="connsiteY14" fmla="*/ 4543185 h 6857998"/>
                <a:gd name="connsiteX15" fmla="*/ 5692800 w 6509657"/>
                <a:gd name="connsiteY15" fmla="*/ 4557092 h 6857998"/>
                <a:gd name="connsiteX16" fmla="*/ 5719165 w 6509657"/>
                <a:gd name="connsiteY16" fmla="*/ 4602021 h 6857998"/>
                <a:gd name="connsiteX17" fmla="*/ 5692800 w 6509657"/>
                <a:gd name="connsiteY17" fmla="*/ 4557091 h 6857998"/>
                <a:gd name="connsiteX18" fmla="*/ 6153612 w 6509657"/>
                <a:gd name="connsiteY18" fmla="*/ 2819253 h 6857998"/>
                <a:gd name="connsiteX19" fmla="*/ 6165256 w 6509657"/>
                <a:gd name="connsiteY19" fmla="*/ 2827484 h 6857998"/>
                <a:gd name="connsiteX20" fmla="*/ 6165258 w 6509657"/>
                <a:gd name="connsiteY20" fmla="*/ 2827486 h 6857998"/>
                <a:gd name="connsiteX21" fmla="*/ 6193761 w 6509657"/>
                <a:gd name="connsiteY21" fmla="*/ 2861156 h 6857998"/>
                <a:gd name="connsiteX22" fmla="*/ 6184107 w 6509657"/>
                <a:gd name="connsiteY22" fmla="*/ 2842392 h 6857998"/>
                <a:gd name="connsiteX23" fmla="*/ 6165258 w 6509657"/>
                <a:gd name="connsiteY23" fmla="*/ 2827486 h 6857998"/>
                <a:gd name="connsiteX24" fmla="*/ 6165256 w 6509657"/>
                <a:gd name="connsiteY24" fmla="*/ 2827483 h 6857998"/>
                <a:gd name="connsiteX25" fmla="*/ 6083958 w 6509657"/>
                <a:gd name="connsiteY25" fmla="*/ 1974015 h 6857998"/>
                <a:gd name="connsiteX26" fmla="*/ 6077444 w 6509657"/>
                <a:gd name="connsiteY26" fmla="*/ 1999763 h 6857998"/>
                <a:gd name="connsiteX27" fmla="*/ 6059716 w 6509657"/>
                <a:gd name="connsiteY27" fmla="*/ 2023547 h 6857998"/>
                <a:gd name="connsiteX28" fmla="*/ 6083958 w 6509657"/>
                <a:gd name="connsiteY28" fmla="*/ 1974015 h 6857998"/>
                <a:gd name="connsiteX29" fmla="*/ 6066764 w 6509657"/>
                <a:gd name="connsiteY29" fmla="*/ 1768838 h 6857998"/>
                <a:gd name="connsiteX30" fmla="*/ 6058162 w 6509657"/>
                <a:gd name="connsiteY30" fmla="*/ 1785412 h 6857998"/>
                <a:gd name="connsiteX31" fmla="*/ 6057382 w 6509657"/>
                <a:gd name="connsiteY31" fmla="*/ 1801558 h 6857998"/>
                <a:gd name="connsiteX32" fmla="*/ 6066764 w 6509657"/>
                <a:gd name="connsiteY32" fmla="*/ 1768838 h 6857998"/>
                <a:gd name="connsiteX33" fmla="*/ 6176353 w 6509657"/>
                <a:gd name="connsiteY33" fmla="*/ 520953 h 6857998"/>
                <a:gd name="connsiteX34" fmla="*/ 6169625 w 6509657"/>
                <a:gd name="connsiteY34" fmla="*/ 549926 h 6857998"/>
                <a:gd name="connsiteX35" fmla="*/ 6163371 w 6509657"/>
                <a:gd name="connsiteY35" fmla="*/ 566616 h 6857998"/>
                <a:gd name="connsiteX36" fmla="*/ 6157421 w 6509657"/>
                <a:gd name="connsiteY36" fmla="*/ 581804 h 6857998"/>
                <a:gd name="connsiteX37" fmla="*/ 6157002 w 6509657"/>
                <a:gd name="connsiteY37" fmla="*/ 583595 h 6857998"/>
                <a:gd name="connsiteX38" fmla="*/ 6154828 w 6509657"/>
                <a:gd name="connsiteY38" fmla="*/ 589388 h 6857998"/>
                <a:gd name="connsiteX39" fmla="*/ 6150205 w 6509657"/>
                <a:gd name="connsiteY39" fmla="*/ 612658 h 6857998"/>
                <a:gd name="connsiteX40" fmla="*/ 6157002 w 6509657"/>
                <a:gd name="connsiteY40" fmla="*/ 583595 h 6857998"/>
                <a:gd name="connsiteX41" fmla="*/ 6163319 w 6509657"/>
                <a:gd name="connsiteY41" fmla="*/ 566754 h 6857998"/>
                <a:gd name="connsiteX42" fmla="*/ 6163371 w 6509657"/>
                <a:gd name="connsiteY42" fmla="*/ 566616 h 6857998"/>
                <a:gd name="connsiteX43" fmla="*/ 6169209 w 6509657"/>
                <a:gd name="connsiteY43" fmla="*/ 551717 h 6857998"/>
                <a:gd name="connsiteX44" fmla="*/ 6169625 w 6509657"/>
                <a:gd name="connsiteY44" fmla="*/ 549926 h 6857998"/>
                <a:gd name="connsiteX45" fmla="*/ 6171790 w 6509657"/>
                <a:gd name="connsiteY45" fmla="*/ 544146 h 6857998"/>
                <a:gd name="connsiteX46" fmla="*/ 6176353 w 6509657"/>
                <a:gd name="connsiteY46" fmla="*/ 520953 h 6857998"/>
                <a:gd name="connsiteX47" fmla="*/ 6125250 w 6509657"/>
                <a:gd name="connsiteY47" fmla="*/ 268794 h 6857998"/>
                <a:gd name="connsiteX48" fmla="*/ 6120374 w 6509657"/>
                <a:gd name="connsiteY48" fmla="*/ 299164 h 6857998"/>
                <a:gd name="connsiteX49" fmla="*/ 6121819 w 6509657"/>
                <a:gd name="connsiteY49" fmla="*/ 328017 h 6857998"/>
                <a:gd name="connsiteX50" fmla="*/ 0 w 6509657"/>
                <a:gd name="connsiteY50" fmla="*/ 0 h 6857998"/>
                <a:gd name="connsiteX51" fmla="*/ 6442666 w 6509657"/>
                <a:gd name="connsiteY51" fmla="*/ 0 h 6857998"/>
                <a:gd name="connsiteX52" fmla="*/ 6438451 w 6509657"/>
                <a:gd name="connsiteY52" fmla="*/ 24480 h 6857998"/>
                <a:gd name="connsiteX53" fmla="*/ 6426440 w 6509657"/>
                <a:gd name="connsiteY53" fmla="*/ 47806 h 6857998"/>
                <a:gd name="connsiteX54" fmla="*/ 6417296 w 6509657"/>
                <a:gd name="connsiteY54" fmla="*/ 105718 h 6857998"/>
                <a:gd name="connsiteX55" fmla="*/ 6418631 w 6509657"/>
                <a:gd name="connsiteY55" fmla="*/ 152584 h 6857998"/>
                <a:gd name="connsiteX56" fmla="*/ 6420344 w 6509657"/>
                <a:gd name="connsiteY56" fmla="*/ 234883 h 6857998"/>
                <a:gd name="connsiteX57" fmla="*/ 6424727 w 6509657"/>
                <a:gd name="connsiteY57" fmla="*/ 261173 h 6857998"/>
                <a:gd name="connsiteX58" fmla="*/ 6412152 w 6509657"/>
                <a:gd name="connsiteY58" fmla="*/ 380050 h 6857998"/>
                <a:gd name="connsiteX59" fmla="*/ 6411200 w 6509657"/>
                <a:gd name="connsiteY59" fmla="*/ 447870 h 6857998"/>
                <a:gd name="connsiteX60" fmla="*/ 6395577 w 6509657"/>
                <a:gd name="connsiteY60" fmla="*/ 524262 h 6857998"/>
                <a:gd name="connsiteX61" fmla="*/ 6396339 w 6509657"/>
                <a:gd name="connsiteY61" fmla="*/ 546552 h 6857998"/>
                <a:gd name="connsiteX62" fmla="*/ 6397674 w 6509657"/>
                <a:gd name="connsiteY62" fmla="*/ 571508 h 6857998"/>
                <a:gd name="connsiteX63" fmla="*/ 6398818 w 6509657"/>
                <a:gd name="connsiteY63" fmla="*/ 648092 h 6857998"/>
                <a:gd name="connsiteX64" fmla="*/ 6404531 w 6509657"/>
                <a:gd name="connsiteY64" fmla="*/ 694576 h 6857998"/>
                <a:gd name="connsiteX65" fmla="*/ 6401104 w 6509657"/>
                <a:gd name="connsiteY65" fmla="*/ 783158 h 6857998"/>
                <a:gd name="connsiteX66" fmla="*/ 6406056 w 6509657"/>
                <a:gd name="connsiteY66" fmla="*/ 815929 h 6857998"/>
                <a:gd name="connsiteX67" fmla="*/ 6406628 w 6509657"/>
                <a:gd name="connsiteY67" fmla="*/ 898797 h 6857998"/>
                <a:gd name="connsiteX68" fmla="*/ 6403770 w 6509657"/>
                <a:gd name="connsiteY68" fmla="*/ 973095 h 6857998"/>
                <a:gd name="connsiteX69" fmla="*/ 6405294 w 6509657"/>
                <a:gd name="connsiteY69" fmla="*/ 1044725 h 6857998"/>
                <a:gd name="connsiteX70" fmla="*/ 6411580 w 6509657"/>
                <a:gd name="connsiteY70" fmla="*/ 1095972 h 6857998"/>
                <a:gd name="connsiteX71" fmla="*/ 6415391 w 6509657"/>
                <a:gd name="connsiteY71" fmla="*/ 1151600 h 6857998"/>
                <a:gd name="connsiteX72" fmla="*/ 6438060 w 6509657"/>
                <a:gd name="connsiteY72" fmla="*/ 1304955 h 6857998"/>
                <a:gd name="connsiteX73" fmla="*/ 6432537 w 6509657"/>
                <a:gd name="connsiteY73" fmla="*/ 1333341 h 6857998"/>
                <a:gd name="connsiteX74" fmla="*/ 6427393 w 6509657"/>
                <a:gd name="connsiteY74" fmla="*/ 1494509 h 6857998"/>
                <a:gd name="connsiteX75" fmla="*/ 6427775 w 6509657"/>
                <a:gd name="connsiteY75" fmla="*/ 1529563 h 6857998"/>
                <a:gd name="connsiteX76" fmla="*/ 6405294 w 6509657"/>
                <a:gd name="connsiteY76" fmla="*/ 1623675 h 6857998"/>
                <a:gd name="connsiteX77" fmla="*/ 6440919 w 6509657"/>
                <a:gd name="connsiteY77" fmla="*/ 1768838 h 6857998"/>
                <a:gd name="connsiteX78" fmla="*/ 6485496 w 6509657"/>
                <a:gd name="connsiteY78" fmla="*/ 1904673 h 6857998"/>
                <a:gd name="connsiteX79" fmla="*/ 6491212 w 6509657"/>
                <a:gd name="connsiteY79" fmla="*/ 1921817 h 6857998"/>
                <a:gd name="connsiteX80" fmla="*/ 6500928 w 6509657"/>
                <a:gd name="connsiteY80" fmla="*/ 1970586 h 6857998"/>
                <a:gd name="connsiteX81" fmla="*/ 6504358 w 6509657"/>
                <a:gd name="connsiteY81" fmla="*/ 2030977 h 6857998"/>
                <a:gd name="connsiteX82" fmla="*/ 6509406 w 6509657"/>
                <a:gd name="connsiteY82" fmla="*/ 2069340 h 6857998"/>
                <a:gd name="connsiteX83" fmla="*/ 6509657 w 6509657"/>
                <a:gd name="connsiteY83" fmla="*/ 2072225 h 6857998"/>
                <a:gd name="connsiteX84" fmla="*/ 6509657 w 6509657"/>
                <a:gd name="connsiteY84" fmla="*/ 2131532 h 6857998"/>
                <a:gd name="connsiteX85" fmla="*/ 6508786 w 6509657"/>
                <a:gd name="connsiteY85" fmla="*/ 2138304 h 6857998"/>
                <a:gd name="connsiteX86" fmla="*/ 6502262 w 6509657"/>
                <a:gd name="connsiteY86" fmla="*/ 2168903 h 6857998"/>
                <a:gd name="connsiteX87" fmla="*/ 6486640 w 6509657"/>
                <a:gd name="connsiteY87" fmla="*/ 2254633 h 6857998"/>
                <a:gd name="connsiteX88" fmla="*/ 6471780 w 6509657"/>
                <a:gd name="connsiteY88" fmla="*/ 2335405 h 6857998"/>
                <a:gd name="connsiteX89" fmla="*/ 6489306 w 6509657"/>
                <a:gd name="connsiteY89" fmla="*/ 2360933 h 6857998"/>
                <a:gd name="connsiteX90" fmla="*/ 6504547 w 6509657"/>
                <a:gd name="connsiteY90" fmla="*/ 2400369 h 6857998"/>
                <a:gd name="connsiteX91" fmla="*/ 6486258 w 6509657"/>
                <a:gd name="connsiteY91" fmla="*/ 2444184 h 6857998"/>
                <a:gd name="connsiteX92" fmla="*/ 6448350 w 6509657"/>
                <a:gd name="connsiteY92" fmla="*/ 2546678 h 6857998"/>
                <a:gd name="connsiteX93" fmla="*/ 6446633 w 6509657"/>
                <a:gd name="connsiteY93" fmla="*/ 2611450 h 6857998"/>
                <a:gd name="connsiteX94" fmla="*/ 6430441 w 6509657"/>
                <a:gd name="connsiteY94" fmla="*/ 2752235 h 6857998"/>
                <a:gd name="connsiteX95" fmla="*/ 6407389 w 6509657"/>
                <a:gd name="connsiteY95" fmla="*/ 2844248 h 6857998"/>
                <a:gd name="connsiteX96" fmla="*/ 6381291 w 6509657"/>
                <a:gd name="connsiteY96" fmla="*/ 2910353 h 6857998"/>
                <a:gd name="connsiteX97" fmla="*/ 6347189 w 6509657"/>
                <a:gd name="connsiteY97" fmla="*/ 3005035 h 6857998"/>
                <a:gd name="connsiteX98" fmla="*/ 6329473 w 6509657"/>
                <a:gd name="connsiteY98" fmla="*/ 3100099 h 6857998"/>
                <a:gd name="connsiteX99" fmla="*/ 6307182 w 6509657"/>
                <a:gd name="connsiteY99" fmla="*/ 3168870 h 6857998"/>
                <a:gd name="connsiteX100" fmla="*/ 6291942 w 6509657"/>
                <a:gd name="connsiteY100" fmla="*/ 3252885 h 6857998"/>
                <a:gd name="connsiteX101" fmla="*/ 6291371 w 6509657"/>
                <a:gd name="connsiteY101" fmla="*/ 3323372 h 6857998"/>
                <a:gd name="connsiteX102" fmla="*/ 6294039 w 6509657"/>
                <a:gd name="connsiteY102" fmla="*/ 3433866 h 6857998"/>
                <a:gd name="connsiteX103" fmla="*/ 6247937 w 6509657"/>
                <a:gd name="connsiteY103" fmla="*/ 3569124 h 6857998"/>
                <a:gd name="connsiteX104" fmla="*/ 6237648 w 6509657"/>
                <a:gd name="connsiteY104" fmla="*/ 3623799 h 6857998"/>
                <a:gd name="connsiteX105" fmla="*/ 6232886 w 6509657"/>
                <a:gd name="connsiteY105" fmla="*/ 3675238 h 6857998"/>
                <a:gd name="connsiteX106" fmla="*/ 6202214 w 6509657"/>
                <a:gd name="connsiteY106" fmla="*/ 3784397 h 6857998"/>
                <a:gd name="connsiteX107" fmla="*/ 6192116 w 6509657"/>
                <a:gd name="connsiteY107" fmla="*/ 3828785 h 6857998"/>
                <a:gd name="connsiteX108" fmla="*/ 6192308 w 6509657"/>
                <a:gd name="connsiteY108" fmla="*/ 3890891 h 6857998"/>
                <a:gd name="connsiteX109" fmla="*/ 6178210 w 6509657"/>
                <a:gd name="connsiteY109" fmla="*/ 4003861 h 6857998"/>
                <a:gd name="connsiteX110" fmla="*/ 6137060 w 6509657"/>
                <a:gd name="connsiteY110" fmla="*/ 4116641 h 6857998"/>
                <a:gd name="connsiteX111" fmla="*/ 6141062 w 6509657"/>
                <a:gd name="connsiteY111" fmla="*/ 4164458 h 6857998"/>
                <a:gd name="connsiteX112" fmla="*/ 6140110 w 6509657"/>
                <a:gd name="connsiteY112" fmla="*/ 4181603 h 6857998"/>
                <a:gd name="connsiteX113" fmla="*/ 6117439 w 6509657"/>
                <a:gd name="connsiteY113" fmla="*/ 4335722 h 6857998"/>
                <a:gd name="connsiteX114" fmla="*/ 6114962 w 6509657"/>
                <a:gd name="connsiteY114" fmla="*/ 4351154 h 6857998"/>
                <a:gd name="connsiteX115" fmla="*/ 6094769 w 6509657"/>
                <a:gd name="connsiteY115" fmla="*/ 4423545 h 6857998"/>
                <a:gd name="connsiteX116" fmla="*/ 6082195 w 6509657"/>
                <a:gd name="connsiteY116" fmla="*/ 4606053 h 6857998"/>
                <a:gd name="connsiteX117" fmla="*/ 6080672 w 6509657"/>
                <a:gd name="connsiteY117" fmla="*/ 4617291 h 6857998"/>
                <a:gd name="connsiteX118" fmla="*/ 6090768 w 6509657"/>
                <a:gd name="connsiteY118" fmla="*/ 4678445 h 6857998"/>
                <a:gd name="connsiteX119" fmla="*/ 6105056 w 6509657"/>
                <a:gd name="connsiteY119" fmla="*/ 4708734 h 6857998"/>
                <a:gd name="connsiteX120" fmla="*/ 6119916 w 6509657"/>
                <a:gd name="connsiteY120" fmla="*/ 4755980 h 6857998"/>
                <a:gd name="connsiteX121" fmla="*/ 6125441 w 6509657"/>
                <a:gd name="connsiteY121" fmla="*/ 4803988 h 6857998"/>
                <a:gd name="connsiteX122" fmla="*/ 6102960 w 6509657"/>
                <a:gd name="connsiteY122" fmla="*/ 4884572 h 6857998"/>
                <a:gd name="connsiteX123" fmla="*/ 6100674 w 6509657"/>
                <a:gd name="connsiteY123" fmla="*/ 4913909 h 6857998"/>
                <a:gd name="connsiteX124" fmla="*/ 6089816 w 6509657"/>
                <a:gd name="connsiteY124" fmla="*/ 4979253 h 6857998"/>
                <a:gd name="connsiteX125" fmla="*/ 6090577 w 6509657"/>
                <a:gd name="connsiteY125" fmla="*/ 5036405 h 6857998"/>
                <a:gd name="connsiteX126" fmla="*/ 6107914 w 6509657"/>
                <a:gd name="connsiteY126" fmla="*/ 5082317 h 6857998"/>
                <a:gd name="connsiteX127" fmla="*/ 6111342 w 6509657"/>
                <a:gd name="connsiteY127" fmla="*/ 5148995 h 6857998"/>
                <a:gd name="connsiteX128" fmla="*/ 6098770 w 6509657"/>
                <a:gd name="connsiteY128" fmla="*/ 5192051 h 6857998"/>
                <a:gd name="connsiteX129" fmla="*/ 6097056 w 6509657"/>
                <a:gd name="connsiteY129" fmla="*/ 5200813 h 6857998"/>
                <a:gd name="connsiteX130" fmla="*/ 6096291 w 6509657"/>
                <a:gd name="connsiteY130" fmla="*/ 5313403 h 6857998"/>
                <a:gd name="connsiteX131" fmla="*/ 6134203 w 6509657"/>
                <a:gd name="connsiteY131" fmla="*/ 5453995 h 6857998"/>
                <a:gd name="connsiteX132" fmla="*/ 6142206 w 6509657"/>
                <a:gd name="connsiteY132" fmla="*/ 5477239 h 6857998"/>
                <a:gd name="connsiteX133" fmla="*/ 6156112 w 6509657"/>
                <a:gd name="connsiteY133" fmla="*/ 5590590 h 6857998"/>
                <a:gd name="connsiteX134" fmla="*/ 6170210 w 6509657"/>
                <a:gd name="connsiteY134" fmla="*/ 5651360 h 6857998"/>
                <a:gd name="connsiteX135" fmla="*/ 6170972 w 6509657"/>
                <a:gd name="connsiteY135" fmla="*/ 5695178 h 6857998"/>
                <a:gd name="connsiteX136" fmla="*/ 6195927 w 6509657"/>
                <a:gd name="connsiteY136" fmla="*/ 5748136 h 6857998"/>
                <a:gd name="connsiteX137" fmla="*/ 6206787 w 6509657"/>
                <a:gd name="connsiteY137" fmla="*/ 5765474 h 6857998"/>
                <a:gd name="connsiteX138" fmla="*/ 6213264 w 6509657"/>
                <a:gd name="connsiteY138" fmla="*/ 5786239 h 6857998"/>
                <a:gd name="connsiteX139" fmla="*/ 6233839 w 6509657"/>
                <a:gd name="connsiteY139" fmla="*/ 5880348 h 6857998"/>
                <a:gd name="connsiteX140" fmla="*/ 6245457 w 6509657"/>
                <a:gd name="connsiteY140" fmla="*/ 5897114 h 6857998"/>
                <a:gd name="connsiteX141" fmla="*/ 6252699 w 6509657"/>
                <a:gd name="connsiteY141" fmla="*/ 5908355 h 6857998"/>
                <a:gd name="connsiteX142" fmla="*/ 6264891 w 6509657"/>
                <a:gd name="connsiteY142" fmla="*/ 5999796 h 6857998"/>
                <a:gd name="connsiteX143" fmla="*/ 6299372 w 6509657"/>
                <a:gd name="connsiteY143" fmla="*/ 6056948 h 6857998"/>
                <a:gd name="connsiteX144" fmla="*/ 6314041 w 6509657"/>
                <a:gd name="connsiteY144" fmla="*/ 6072569 h 6857998"/>
                <a:gd name="connsiteX145" fmla="*/ 6336139 w 6509657"/>
                <a:gd name="connsiteY145" fmla="*/ 6127247 h 6857998"/>
                <a:gd name="connsiteX146" fmla="*/ 6378623 w 6509657"/>
                <a:gd name="connsiteY146" fmla="*/ 6311084 h 6857998"/>
                <a:gd name="connsiteX147" fmla="*/ 6363571 w 6509657"/>
                <a:gd name="connsiteY147" fmla="*/ 6363664 h 6857998"/>
                <a:gd name="connsiteX148" fmla="*/ 6403960 w 6509657"/>
                <a:gd name="connsiteY148" fmla="*/ 6463490 h 6857998"/>
                <a:gd name="connsiteX149" fmla="*/ 6426820 w 6509657"/>
                <a:gd name="connsiteY149" fmla="*/ 6550742 h 6857998"/>
                <a:gd name="connsiteX150" fmla="*/ 6432347 w 6509657"/>
                <a:gd name="connsiteY150" fmla="*/ 6583128 h 6857998"/>
                <a:gd name="connsiteX151" fmla="*/ 6442443 w 6509657"/>
                <a:gd name="connsiteY151" fmla="*/ 6685617 h 6857998"/>
                <a:gd name="connsiteX152" fmla="*/ 6465303 w 6509657"/>
                <a:gd name="connsiteY152" fmla="*/ 6738388 h 6857998"/>
                <a:gd name="connsiteX153" fmla="*/ 6482807 w 6509657"/>
                <a:gd name="connsiteY153" fmla="*/ 6796804 h 6857998"/>
                <a:gd name="connsiteX154" fmla="*/ 6487578 w 6509657"/>
                <a:gd name="connsiteY154" fmla="*/ 6857457 h 6857998"/>
                <a:gd name="connsiteX155" fmla="*/ 6360339 w 6509657"/>
                <a:gd name="connsiteY155" fmla="*/ 6857457 h 6857998"/>
                <a:gd name="connsiteX156" fmla="*/ 6360339 w 6509657"/>
                <a:gd name="connsiteY156" fmla="*/ 6857998 h 6857998"/>
                <a:gd name="connsiteX157" fmla="*/ 0 w 6509657"/>
                <a:gd name="connsiteY157" fmla="*/ 6857998 h 685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6509657" h="6857998">
                  <a:moveTo>
                    <a:pt x="5757500" y="6118149"/>
                  </a:moveTo>
                  <a:cubicBezTo>
                    <a:pt x="5764049" y="6124102"/>
                    <a:pt x="5771670" y="6129341"/>
                    <a:pt x="5778719" y="6133723"/>
                  </a:cubicBezTo>
                  <a:cubicBezTo>
                    <a:pt x="5785863" y="6138152"/>
                    <a:pt x="5791209" y="6143474"/>
                    <a:pt x="5794879" y="6149380"/>
                  </a:cubicBezTo>
                  <a:lnTo>
                    <a:pt x="5800355" y="6166562"/>
                  </a:lnTo>
                  <a:lnTo>
                    <a:pt x="5794879" y="6149379"/>
                  </a:lnTo>
                  <a:cubicBezTo>
                    <a:pt x="5791209" y="6143474"/>
                    <a:pt x="5785863" y="6138152"/>
                    <a:pt x="5778719" y="6133722"/>
                  </a:cubicBezTo>
                  <a:cubicBezTo>
                    <a:pt x="5771670" y="6129341"/>
                    <a:pt x="5764049" y="6124102"/>
                    <a:pt x="5757500" y="6118149"/>
                  </a:cubicBezTo>
                  <a:close/>
                  <a:moveTo>
                    <a:pt x="5665657" y="4941372"/>
                  </a:moveTo>
                  <a:lnTo>
                    <a:pt x="5668987" y="4950869"/>
                  </a:lnTo>
                  <a:lnTo>
                    <a:pt x="5678672" y="4991382"/>
                  </a:lnTo>
                  <a:lnTo>
                    <a:pt x="5668987" y="4950868"/>
                  </a:lnTo>
                  <a:close/>
                  <a:moveTo>
                    <a:pt x="5669596" y="4749807"/>
                  </a:moveTo>
                  <a:cubicBezTo>
                    <a:pt x="5657460" y="4762826"/>
                    <a:pt x="5656603" y="4781365"/>
                    <a:pt x="5654889" y="4799797"/>
                  </a:cubicBezTo>
                  <a:cubicBezTo>
                    <a:pt x="5656603" y="4781365"/>
                    <a:pt x="5657460" y="4762827"/>
                    <a:pt x="5669596" y="4749807"/>
                  </a:cubicBezTo>
                  <a:close/>
                  <a:moveTo>
                    <a:pt x="5687394" y="4543185"/>
                  </a:moveTo>
                  <a:cubicBezTo>
                    <a:pt x="5688372" y="4548281"/>
                    <a:pt x="5690419" y="4553662"/>
                    <a:pt x="5692800" y="4557092"/>
                  </a:cubicBezTo>
                  <a:cubicBezTo>
                    <a:pt x="5704421" y="4573618"/>
                    <a:pt x="5713208" y="4588275"/>
                    <a:pt x="5719165" y="4602021"/>
                  </a:cubicBezTo>
                  <a:cubicBezTo>
                    <a:pt x="5713208" y="4588275"/>
                    <a:pt x="5704421" y="4573618"/>
                    <a:pt x="5692800" y="4557091"/>
                  </a:cubicBezTo>
                  <a:close/>
                  <a:moveTo>
                    <a:pt x="6153612" y="2819253"/>
                  </a:moveTo>
                  <a:lnTo>
                    <a:pt x="6165256" y="2827484"/>
                  </a:lnTo>
                  <a:lnTo>
                    <a:pt x="6165258" y="2827486"/>
                  </a:lnTo>
                  <a:lnTo>
                    <a:pt x="6193761" y="2861156"/>
                  </a:lnTo>
                  <a:lnTo>
                    <a:pt x="6184107" y="2842392"/>
                  </a:lnTo>
                  <a:lnTo>
                    <a:pt x="6165258" y="2827486"/>
                  </a:lnTo>
                  <a:lnTo>
                    <a:pt x="6165256" y="2827483"/>
                  </a:lnTo>
                  <a:close/>
                  <a:moveTo>
                    <a:pt x="6083958" y="1974015"/>
                  </a:moveTo>
                  <a:lnTo>
                    <a:pt x="6077444" y="1999763"/>
                  </a:lnTo>
                  <a:cubicBezTo>
                    <a:pt x="6073635" y="2008056"/>
                    <a:pt x="6067955" y="2016020"/>
                    <a:pt x="6059716" y="2023547"/>
                  </a:cubicBezTo>
                  <a:cubicBezTo>
                    <a:pt x="6076195" y="2008497"/>
                    <a:pt x="6082433" y="1991685"/>
                    <a:pt x="6083958" y="1974015"/>
                  </a:cubicBezTo>
                  <a:close/>
                  <a:moveTo>
                    <a:pt x="6066764" y="1768838"/>
                  </a:moveTo>
                  <a:cubicBezTo>
                    <a:pt x="6062383" y="1774411"/>
                    <a:pt x="6059620" y="1779948"/>
                    <a:pt x="6058162" y="1785412"/>
                  </a:cubicBezTo>
                  <a:lnTo>
                    <a:pt x="6057382" y="1801558"/>
                  </a:lnTo>
                  <a:cubicBezTo>
                    <a:pt x="6055715" y="1790986"/>
                    <a:pt x="6058001" y="1779981"/>
                    <a:pt x="6066764" y="1768838"/>
                  </a:cubicBezTo>
                  <a:close/>
                  <a:moveTo>
                    <a:pt x="6176353" y="520953"/>
                  </a:moveTo>
                  <a:lnTo>
                    <a:pt x="6169625" y="549926"/>
                  </a:lnTo>
                  <a:lnTo>
                    <a:pt x="6163371" y="566616"/>
                  </a:lnTo>
                  <a:lnTo>
                    <a:pt x="6157421" y="581804"/>
                  </a:lnTo>
                  <a:lnTo>
                    <a:pt x="6157002" y="583595"/>
                  </a:lnTo>
                  <a:lnTo>
                    <a:pt x="6154828" y="589388"/>
                  </a:lnTo>
                  <a:cubicBezTo>
                    <a:pt x="6152427" y="597005"/>
                    <a:pt x="6150670" y="604728"/>
                    <a:pt x="6150205" y="612658"/>
                  </a:cubicBezTo>
                  <a:lnTo>
                    <a:pt x="6157002" y="583595"/>
                  </a:lnTo>
                  <a:lnTo>
                    <a:pt x="6163319" y="566754"/>
                  </a:lnTo>
                  <a:lnTo>
                    <a:pt x="6163371" y="566616"/>
                  </a:lnTo>
                  <a:lnTo>
                    <a:pt x="6169209" y="551717"/>
                  </a:lnTo>
                  <a:lnTo>
                    <a:pt x="6169625" y="549926"/>
                  </a:lnTo>
                  <a:lnTo>
                    <a:pt x="6171790" y="544146"/>
                  </a:lnTo>
                  <a:cubicBezTo>
                    <a:pt x="6174177" y="536547"/>
                    <a:pt x="6175914" y="528850"/>
                    <a:pt x="6176353" y="520953"/>
                  </a:cubicBezTo>
                  <a:close/>
                  <a:moveTo>
                    <a:pt x="6125250" y="268794"/>
                  </a:moveTo>
                  <a:cubicBezTo>
                    <a:pt x="6122725" y="279176"/>
                    <a:pt x="6121022" y="289296"/>
                    <a:pt x="6120374" y="299164"/>
                  </a:cubicBezTo>
                  <a:cubicBezTo>
                    <a:pt x="6119725" y="309031"/>
                    <a:pt x="6120130" y="318646"/>
                    <a:pt x="6121819" y="328017"/>
                  </a:cubicBezTo>
                  <a:close/>
                  <a:moveTo>
                    <a:pt x="0" y="0"/>
                  </a:moveTo>
                  <a:lnTo>
                    <a:pt x="6442666" y="0"/>
                  </a:lnTo>
                  <a:lnTo>
                    <a:pt x="6438451" y="24480"/>
                  </a:lnTo>
                  <a:cubicBezTo>
                    <a:pt x="6435966" y="32636"/>
                    <a:pt x="6432204" y="40471"/>
                    <a:pt x="6426440" y="47806"/>
                  </a:cubicBezTo>
                  <a:cubicBezTo>
                    <a:pt x="6411580" y="66857"/>
                    <a:pt x="6415009" y="85336"/>
                    <a:pt x="6417296" y="105718"/>
                  </a:cubicBezTo>
                  <a:cubicBezTo>
                    <a:pt x="6419010" y="121150"/>
                    <a:pt x="6418439" y="136963"/>
                    <a:pt x="6418631" y="152584"/>
                  </a:cubicBezTo>
                  <a:cubicBezTo>
                    <a:pt x="6419200" y="180017"/>
                    <a:pt x="6419391" y="207450"/>
                    <a:pt x="6420344" y="234883"/>
                  </a:cubicBezTo>
                  <a:cubicBezTo>
                    <a:pt x="6420724" y="243648"/>
                    <a:pt x="6425489" y="252600"/>
                    <a:pt x="6424727" y="261173"/>
                  </a:cubicBezTo>
                  <a:cubicBezTo>
                    <a:pt x="6421106" y="300800"/>
                    <a:pt x="6415391" y="340425"/>
                    <a:pt x="6412152" y="380050"/>
                  </a:cubicBezTo>
                  <a:cubicBezTo>
                    <a:pt x="6410248" y="402529"/>
                    <a:pt x="6413865" y="425581"/>
                    <a:pt x="6411200" y="447870"/>
                  </a:cubicBezTo>
                  <a:cubicBezTo>
                    <a:pt x="6408152" y="473587"/>
                    <a:pt x="6400342" y="498733"/>
                    <a:pt x="6395577" y="524262"/>
                  </a:cubicBezTo>
                  <a:cubicBezTo>
                    <a:pt x="6394245" y="531310"/>
                    <a:pt x="6395960" y="539121"/>
                    <a:pt x="6396339" y="546552"/>
                  </a:cubicBezTo>
                  <a:cubicBezTo>
                    <a:pt x="6396721" y="554933"/>
                    <a:pt x="6397483" y="563125"/>
                    <a:pt x="6397674" y="571508"/>
                  </a:cubicBezTo>
                  <a:cubicBezTo>
                    <a:pt x="6398056" y="597037"/>
                    <a:pt x="6397483" y="622564"/>
                    <a:pt x="6398818" y="648092"/>
                  </a:cubicBezTo>
                  <a:cubicBezTo>
                    <a:pt x="6399579" y="663713"/>
                    <a:pt x="6407389" y="680096"/>
                    <a:pt x="6404531" y="694576"/>
                  </a:cubicBezTo>
                  <a:cubicBezTo>
                    <a:pt x="6399008" y="724104"/>
                    <a:pt x="6411390" y="753633"/>
                    <a:pt x="6401104" y="783158"/>
                  </a:cubicBezTo>
                  <a:cubicBezTo>
                    <a:pt x="6398056" y="792306"/>
                    <a:pt x="6405676" y="804877"/>
                    <a:pt x="6406056" y="815929"/>
                  </a:cubicBezTo>
                  <a:cubicBezTo>
                    <a:pt x="6407008" y="843552"/>
                    <a:pt x="6406818" y="871173"/>
                    <a:pt x="6406628" y="898797"/>
                  </a:cubicBezTo>
                  <a:cubicBezTo>
                    <a:pt x="6406438" y="923562"/>
                    <a:pt x="6409104" y="949281"/>
                    <a:pt x="6403770" y="973095"/>
                  </a:cubicBezTo>
                  <a:cubicBezTo>
                    <a:pt x="6398056" y="998052"/>
                    <a:pt x="6398818" y="1020529"/>
                    <a:pt x="6405294" y="1044725"/>
                  </a:cubicBezTo>
                  <a:cubicBezTo>
                    <a:pt x="6409676" y="1061298"/>
                    <a:pt x="6410248" y="1078826"/>
                    <a:pt x="6411580" y="1095972"/>
                  </a:cubicBezTo>
                  <a:cubicBezTo>
                    <a:pt x="6413104" y="1114449"/>
                    <a:pt x="6409104" y="1134834"/>
                    <a:pt x="6415391" y="1151600"/>
                  </a:cubicBezTo>
                  <a:cubicBezTo>
                    <a:pt x="6434060" y="1201512"/>
                    <a:pt x="6438060" y="1252757"/>
                    <a:pt x="6438060" y="1304955"/>
                  </a:cubicBezTo>
                  <a:cubicBezTo>
                    <a:pt x="6438060" y="1314483"/>
                    <a:pt x="6435395" y="1324198"/>
                    <a:pt x="6432537" y="1333341"/>
                  </a:cubicBezTo>
                  <a:cubicBezTo>
                    <a:pt x="6415391" y="1386684"/>
                    <a:pt x="6416914" y="1440216"/>
                    <a:pt x="6427393" y="1494509"/>
                  </a:cubicBezTo>
                  <a:cubicBezTo>
                    <a:pt x="6429679" y="1505751"/>
                    <a:pt x="6430060" y="1518324"/>
                    <a:pt x="6427775" y="1529563"/>
                  </a:cubicBezTo>
                  <a:cubicBezTo>
                    <a:pt x="6421106" y="1561189"/>
                    <a:pt x="6410056" y="1591859"/>
                    <a:pt x="6405294" y="1623675"/>
                  </a:cubicBezTo>
                  <a:cubicBezTo>
                    <a:pt x="6397483" y="1676253"/>
                    <a:pt x="6423771" y="1721785"/>
                    <a:pt x="6440919" y="1768838"/>
                  </a:cubicBezTo>
                  <a:cubicBezTo>
                    <a:pt x="6457112" y="1813610"/>
                    <a:pt x="6493689" y="1851709"/>
                    <a:pt x="6485496" y="1904673"/>
                  </a:cubicBezTo>
                  <a:cubicBezTo>
                    <a:pt x="6484735" y="1910004"/>
                    <a:pt x="6489878" y="1915912"/>
                    <a:pt x="6491212" y="1921817"/>
                  </a:cubicBezTo>
                  <a:cubicBezTo>
                    <a:pt x="6494833" y="1938009"/>
                    <a:pt x="6499211" y="1954202"/>
                    <a:pt x="6500928" y="1970586"/>
                  </a:cubicBezTo>
                  <a:cubicBezTo>
                    <a:pt x="6503215" y="1990589"/>
                    <a:pt x="6502454" y="2010974"/>
                    <a:pt x="6504358" y="2030977"/>
                  </a:cubicBezTo>
                  <a:cubicBezTo>
                    <a:pt x="6505501" y="2043835"/>
                    <a:pt x="6507596" y="2056600"/>
                    <a:pt x="6509406" y="2069340"/>
                  </a:cubicBezTo>
                  <a:lnTo>
                    <a:pt x="6509657" y="2072225"/>
                  </a:lnTo>
                  <a:lnTo>
                    <a:pt x="6509657" y="2131532"/>
                  </a:lnTo>
                  <a:lnTo>
                    <a:pt x="6508786" y="2138304"/>
                  </a:lnTo>
                  <a:cubicBezTo>
                    <a:pt x="6506595" y="2148519"/>
                    <a:pt x="6503977" y="2158712"/>
                    <a:pt x="6502262" y="2168903"/>
                  </a:cubicBezTo>
                  <a:cubicBezTo>
                    <a:pt x="6497499" y="2197670"/>
                    <a:pt x="6498833" y="2229296"/>
                    <a:pt x="6486640" y="2254633"/>
                  </a:cubicBezTo>
                  <a:cubicBezTo>
                    <a:pt x="6473686" y="2281683"/>
                    <a:pt x="6467780" y="2307402"/>
                    <a:pt x="6471780" y="2335405"/>
                  </a:cubicBezTo>
                  <a:cubicBezTo>
                    <a:pt x="6473114" y="2344741"/>
                    <a:pt x="6481116" y="2356744"/>
                    <a:pt x="6489306" y="2360933"/>
                  </a:cubicBezTo>
                  <a:cubicBezTo>
                    <a:pt x="6507595" y="2370270"/>
                    <a:pt x="6510835" y="2383032"/>
                    <a:pt x="6504547" y="2400369"/>
                  </a:cubicBezTo>
                  <a:cubicBezTo>
                    <a:pt x="6499211" y="2415420"/>
                    <a:pt x="6496546" y="2433897"/>
                    <a:pt x="6486258" y="2444184"/>
                  </a:cubicBezTo>
                  <a:cubicBezTo>
                    <a:pt x="6457112" y="2473333"/>
                    <a:pt x="6456160" y="2510483"/>
                    <a:pt x="6448350" y="2546678"/>
                  </a:cubicBezTo>
                  <a:cubicBezTo>
                    <a:pt x="6443585" y="2568774"/>
                    <a:pt x="6443395" y="2589352"/>
                    <a:pt x="6446633" y="2611450"/>
                  </a:cubicBezTo>
                  <a:cubicBezTo>
                    <a:pt x="6453872" y="2659455"/>
                    <a:pt x="6443585" y="2706131"/>
                    <a:pt x="6430441" y="2752235"/>
                  </a:cubicBezTo>
                  <a:cubicBezTo>
                    <a:pt x="6421679" y="2782716"/>
                    <a:pt x="6416344" y="2813958"/>
                    <a:pt x="6407389" y="2844248"/>
                  </a:cubicBezTo>
                  <a:cubicBezTo>
                    <a:pt x="6400531" y="2866918"/>
                    <a:pt x="6392339" y="2889587"/>
                    <a:pt x="6381291" y="2910353"/>
                  </a:cubicBezTo>
                  <a:cubicBezTo>
                    <a:pt x="6365097" y="2940455"/>
                    <a:pt x="6340712" y="2966742"/>
                    <a:pt x="6347189" y="3005035"/>
                  </a:cubicBezTo>
                  <a:cubicBezTo>
                    <a:pt x="6352904" y="3038756"/>
                    <a:pt x="6340904" y="3069235"/>
                    <a:pt x="6329473" y="3100099"/>
                  </a:cubicBezTo>
                  <a:cubicBezTo>
                    <a:pt x="6321091" y="3122770"/>
                    <a:pt x="6312516" y="3145436"/>
                    <a:pt x="6307182" y="3168870"/>
                  </a:cubicBezTo>
                  <a:cubicBezTo>
                    <a:pt x="6300896" y="3196686"/>
                    <a:pt x="6303564" y="3228119"/>
                    <a:pt x="6291942" y="3252885"/>
                  </a:cubicBezTo>
                  <a:cubicBezTo>
                    <a:pt x="6279750" y="3278795"/>
                    <a:pt x="6287942" y="3300319"/>
                    <a:pt x="6291371" y="3323372"/>
                  </a:cubicBezTo>
                  <a:cubicBezTo>
                    <a:pt x="6296706" y="3360139"/>
                    <a:pt x="6306612" y="3396719"/>
                    <a:pt x="6294039" y="3433866"/>
                  </a:cubicBezTo>
                  <a:cubicBezTo>
                    <a:pt x="6278798" y="3479015"/>
                    <a:pt x="6262414" y="3523785"/>
                    <a:pt x="6247937" y="3569124"/>
                  </a:cubicBezTo>
                  <a:cubicBezTo>
                    <a:pt x="6242410" y="3586653"/>
                    <a:pt x="6240124" y="3605509"/>
                    <a:pt x="6237648" y="3623799"/>
                  </a:cubicBezTo>
                  <a:cubicBezTo>
                    <a:pt x="6235551" y="3641134"/>
                    <a:pt x="6240887" y="3661899"/>
                    <a:pt x="6232886" y="3675238"/>
                  </a:cubicBezTo>
                  <a:cubicBezTo>
                    <a:pt x="6212312" y="3709529"/>
                    <a:pt x="6202214" y="3744770"/>
                    <a:pt x="6202214" y="3784397"/>
                  </a:cubicBezTo>
                  <a:cubicBezTo>
                    <a:pt x="6202214" y="3799258"/>
                    <a:pt x="6193641" y="3813737"/>
                    <a:pt x="6192116" y="3828785"/>
                  </a:cubicBezTo>
                  <a:cubicBezTo>
                    <a:pt x="6190212" y="3849362"/>
                    <a:pt x="6185068" y="3872985"/>
                    <a:pt x="6192308" y="3890891"/>
                  </a:cubicBezTo>
                  <a:cubicBezTo>
                    <a:pt x="6209454" y="3932993"/>
                    <a:pt x="6195163" y="3967091"/>
                    <a:pt x="6178210" y="4003861"/>
                  </a:cubicBezTo>
                  <a:cubicBezTo>
                    <a:pt x="6161446" y="4040058"/>
                    <a:pt x="6148111" y="4078159"/>
                    <a:pt x="6137060" y="4116641"/>
                  </a:cubicBezTo>
                  <a:cubicBezTo>
                    <a:pt x="6133060" y="4131119"/>
                    <a:pt x="6139729" y="4148453"/>
                    <a:pt x="6141062" y="4164458"/>
                  </a:cubicBezTo>
                  <a:cubicBezTo>
                    <a:pt x="6141443" y="4170174"/>
                    <a:pt x="6142014" y="4176461"/>
                    <a:pt x="6140110" y="4181603"/>
                  </a:cubicBezTo>
                  <a:cubicBezTo>
                    <a:pt x="6121819" y="4231324"/>
                    <a:pt x="6107914" y="4281810"/>
                    <a:pt x="6117439" y="4335722"/>
                  </a:cubicBezTo>
                  <a:cubicBezTo>
                    <a:pt x="6118392" y="4340674"/>
                    <a:pt x="6116295" y="4346201"/>
                    <a:pt x="6114962" y="4351154"/>
                  </a:cubicBezTo>
                  <a:cubicBezTo>
                    <a:pt x="6108104" y="4375349"/>
                    <a:pt x="6097246" y="4398972"/>
                    <a:pt x="6094769" y="4423545"/>
                  </a:cubicBezTo>
                  <a:cubicBezTo>
                    <a:pt x="6088673" y="4484127"/>
                    <a:pt x="6086195" y="4545086"/>
                    <a:pt x="6082195" y="4606053"/>
                  </a:cubicBezTo>
                  <a:cubicBezTo>
                    <a:pt x="6082006" y="4609863"/>
                    <a:pt x="6082006" y="4613864"/>
                    <a:pt x="6080672" y="4617291"/>
                  </a:cubicBezTo>
                  <a:cubicBezTo>
                    <a:pt x="6072479" y="4639772"/>
                    <a:pt x="6075148" y="4659393"/>
                    <a:pt x="6090768" y="4678445"/>
                  </a:cubicBezTo>
                  <a:cubicBezTo>
                    <a:pt x="6097626" y="4686828"/>
                    <a:pt x="6101246" y="4698258"/>
                    <a:pt x="6105056" y="4708734"/>
                  </a:cubicBezTo>
                  <a:cubicBezTo>
                    <a:pt x="6110772" y="4724167"/>
                    <a:pt x="6116295" y="4739978"/>
                    <a:pt x="6119916" y="4755980"/>
                  </a:cubicBezTo>
                  <a:cubicBezTo>
                    <a:pt x="6123345" y="4771793"/>
                    <a:pt x="6128106" y="4788747"/>
                    <a:pt x="6125441" y="4803988"/>
                  </a:cubicBezTo>
                  <a:cubicBezTo>
                    <a:pt x="6120679" y="4831420"/>
                    <a:pt x="6110010" y="4857522"/>
                    <a:pt x="6102960" y="4884572"/>
                  </a:cubicBezTo>
                  <a:cubicBezTo>
                    <a:pt x="6100482" y="4893907"/>
                    <a:pt x="6100866" y="4904195"/>
                    <a:pt x="6100674" y="4913909"/>
                  </a:cubicBezTo>
                  <a:cubicBezTo>
                    <a:pt x="6100104" y="4936201"/>
                    <a:pt x="6105628" y="4959061"/>
                    <a:pt x="6089816" y="4979253"/>
                  </a:cubicBezTo>
                  <a:cubicBezTo>
                    <a:pt x="6074956" y="4997922"/>
                    <a:pt x="6079337" y="5016785"/>
                    <a:pt x="6090577" y="5036405"/>
                  </a:cubicBezTo>
                  <a:cubicBezTo>
                    <a:pt x="6098579" y="5050504"/>
                    <a:pt x="6104866" y="5066505"/>
                    <a:pt x="6107914" y="5082317"/>
                  </a:cubicBezTo>
                  <a:cubicBezTo>
                    <a:pt x="6112104" y="5104036"/>
                    <a:pt x="6113820" y="5125562"/>
                    <a:pt x="6111342" y="5148995"/>
                  </a:cubicBezTo>
                  <a:cubicBezTo>
                    <a:pt x="6109628" y="5165570"/>
                    <a:pt x="6108866" y="5179097"/>
                    <a:pt x="6098770" y="5192051"/>
                  </a:cubicBezTo>
                  <a:cubicBezTo>
                    <a:pt x="6097246" y="5194145"/>
                    <a:pt x="6096864" y="5197955"/>
                    <a:pt x="6097056" y="5200813"/>
                  </a:cubicBezTo>
                  <a:cubicBezTo>
                    <a:pt x="6100294" y="5238343"/>
                    <a:pt x="6098579" y="5275491"/>
                    <a:pt x="6096291" y="5313403"/>
                  </a:cubicBezTo>
                  <a:cubicBezTo>
                    <a:pt x="6093247" y="5361598"/>
                    <a:pt x="6102198" y="5412276"/>
                    <a:pt x="6134203" y="5453995"/>
                  </a:cubicBezTo>
                  <a:cubicBezTo>
                    <a:pt x="6138967" y="5460092"/>
                    <a:pt x="6141062" y="5469236"/>
                    <a:pt x="6142206" y="5477239"/>
                  </a:cubicBezTo>
                  <a:cubicBezTo>
                    <a:pt x="6147158" y="5514957"/>
                    <a:pt x="6150587" y="5552869"/>
                    <a:pt x="6156112" y="5590590"/>
                  </a:cubicBezTo>
                  <a:cubicBezTo>
                    <a:pt x="6159160" y="5611164"/>
                    <a:pt x="6161827" y="5632691"/>
                    <a:pt x="6170210" y="5651360"/>
                  </a:cubicBezTo>
                  <a:cubicBezTo>
                    <a:pt x="6178400" y="5669647"/>
                    <a:pt x="6188116" y="5684320"/>
                    <a:pt x="6170972" y="5695178"/>
                  </a:cubicBezTo>
                  <a:cubicBezTo>
                    <a:pt x="6180116" y="5714607"/>
                    <a:pt x="6187737" y="5731564"/>
                    <a:pt x="6195927" y="5748136"/>
                  </a:cubicBezTo>
                  <a:cubicBezTo>
                    <a:pt x="6198974" y="5754234"/>
                    <a:pt x="6203929" y="5759378"/>
                    <a:pt x="6206787" y="5765474"/>
                  </a:cubicBezTo>
                  <a:cubicBezTo>
                    <a:pt x="6209834" y="5771953"/>
                    <a:pt x="6211739" y="5779191"/>
                    <a:pt x="6213264" y="5786239"/>
                  </a:cubicBezTo>
                  <a:cubicBezTo>
                    <a:pt x="6220122" y="5817674"/>
                    <a:pt x="6226408" y="5849107"/>
                    <a:pt x="6233839" y="5880348"/>
                  </a:cubicBezTo>
                  <a:cubicBezTo>
                    <a:pt x="6235362" y="5886447"/>
                    <a:pt x="6241458" y="5891590"/>
                    <a:pt x="6245457" y="5897114"/>
                  </a:cubicBezTo>
                  <a:cubicBezTo>
                    <a:pt x="6248126" y="5900735"/>
                    <a:pt x="6252127" y="5904353"/>
                    <a:pt x="6252699" y="5908355"/>
                  </a:cubicBezTo>
                  <a:cubicBezTo>
                    <a:pt x="6257271" y="5938836"/>
                    <a:pt x="6262606" y="5969124"/>
                    <a:pt x="6264891" y="5999796"/>
                  </a:cubicBezTo>
                  <a:cubicBezTo>
                    <a:pt x="6266794" y="6025515"/>
                    <a:pt x="6266225" y="6050282"/>
                    <a:pt x="6299372" y="6056948"/>
                  </a:cubicBezTo>
                  <a:cubicBezTo>
                    <a:pt x="6305088" y="6058092"/>
                    <a:pt x="6311185" y="6066284"/>
                    <a:pt x="6314041" y="6072569"/>
                  </a:cubicBezTo>
                  <a:cubicBezTo>
                    <a:pt x="6322233" y="6090477"/>
                    <a:pt x="6327758" y="6109530"/>
                    <a:pt x="6336139" y="6127247"/>
                  </a:cubicBezTo>
                  <a:cubicBezTo>
                    <a:pt x="6364144" y="6185351"/>
                    <a:pt x="6381862" y="6246121"/>
                    <a:pt x="6378623" y="6311084"/>
                  </a:cubicBezTo>
                  <a:cubicBezTo>
                    <a:pt x="6377671" y="6331277"/>
                    <a:pt x="6367382" y="6350899"/>
                    <a:pt x="6363571" y="6363664"/>
                  </a:cubicBezTo>
                  <a:cubicBezTo>
                    <a:pt x="6378623" y="6400429"/>
                    <a:pt x="6393101" y="6431292"/>
                    <a:pt x="6403960" y="6463490"/>
                  </a:cubicBezTo>
                  <a:cubicBezTo>
                    <a:pt x="6413676" y="6491874"/>
                    <a:pt x="6419772" y="6521593"/>
                    <a:pt x="6426820" y="6550742"/>
                  </a:cubicBezTo>
                  <a:cubicBezTo>
                    <a:pt x="6429489" y="6561411"/>
                    <a:pt x="6431012" y="6572269"/>
                    <a:pt x="6432347" y="6583128"/>
                  </a:cubicBezTo>
                  <a:cubicBezTo>
                    <a:pt x="6436537" y="6617036"/>
                    <a:pt x="6426440" y="6652472"/>
                    <a:pt x="6442443" y="6685617"/>
                  </a:cubicBezTo>
                  <a:cubicBezTo>
                    <a:pt x="6450825" y="6702955"/>
                    <a:pt x="6460921" y="6720103"/>
                    <a:pt x="6465303" y="6738388"/>
                  </a:cubicBezTo>
                  <a:cubicBezTo>
                    <a:pt x="6470066" y="6758011"/>
                    <a:pt x="6477496" y="6777207"/>
                    <a:pt x="6482807" y="6796804"/>
                  </a:cubicBezTo>
                  <a:lnTo>
                    <a:pt x="6487578" y="6857457"/>
                  </a:lnTo>
                  <a:lnTo>
                    <a:pt x="6360339" y="6857457"/>
                  </a:lnTo>
                  <a:lnTo>
                    <a:pt x="6360339" y="6857998"/>
                  </a:lnTo>
                  <a:lnTo>
                    <a:pt x="0" y="6857998"/>
                  </a:ln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8E2B1E3-4A4F-4862-B32A-0B74233B9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5682343" y="2"/>
              <a:ext cx="6509657" cy="6857998"/>
            </a:xfrm>
            <a:custGeom>
              <a:avLst/>
              <a:gdLst>
                <a:gd name="connsiteX0" fmla="*/ 5757500 w 6509657"/>
                <a:gd name="connsiteY0" fmla="*/ 6118149 h 6857998"/>
                <a:gd name="connsiteX1" fmla="*/ 5778719 w 6509657"/>
                <a:gd name="connsiteY1" fmla="*/ 6133723 h 6857998"/>
                <a:gd name="connsiteX2" fmla="*/ 5794879 w 6509657"/>
                <a:gd name="connsiteY2" fmla="*/ 6149380 h 6857998"/>
                <a:gd name="connsiteX3" fmla="*/ 5800355 w 6509657"/>
                <a:gd name="connsiteY3" fmla="*/ 6166562 h 6857998"/>
                <a:gd name="connsiteX4" fmla="*/ 5794879 w 6509657"/>
                <a:gd name="connsiteY4" fmla="*/ 6149379 h 6857998"/>
                <a:gd name="connsiteX5" fmla="*/ 5778719 w 6509657"/>
                <a:gd name="connsiteY5" fmla="*/ 6133722 h 6857998"/>
                <a:gd name="connsiteX6" fmla="*/ 5757500 w 6509657"/>
                <a:gd name="connsiteY6" fmla="*/ 6118149 h 6857998"/>
                <a:gd name="connsiteX7" fmla="*/ 5665657 w 6509657"/>
                <a:gd name="connsiteY7" fmla="*/ 4941372 h 6857998"/>
                <a:gd name="connsiteX8" fmla="*/ 5668987 w 6509657"/>
                <a:gd name="connsiteY8" fmla="*/ 4950869 h 6857998"/>
                <a:gd name="connsiteX9" fmla="*/ 5678672 w 6509657"/>
                <a:gd name="connsiteY9" fmla="*/ 4991382 h 6857998"/>
                <a:gd name="connsiteX10" fmla="*/ 5668987 w 6509657"/>
                <a:gd name="connsiteY10" fmla="*/ 4950868 h 6857998"/>
                <a:gd name="connsiteX11" fmla="*/ 5669596 w 6509657"/>
                <a:gd name="connsiteY11" fmla="*/ 4749807 h 6857998"/>
                <a:gd name="connsiteX12" fmla="*/ 5654889 w 6509657"/>
                <a:gd name="connsiteY12" fmla="*/ 4799797 h 6857998"/>
                <a:gd name="connsiteX13" fmla="*/ 5669596 w 6509657"/>
                <a:gd name="connsiteY13" fmla="*/ 4749807 h 6857998"/>
                <a:gd name="connsiteX14" fmla="*/ 5687394 w 6509657"/>
                <a:gd name="connsiteY14" fmla="*/ 4543185 h 6857998"/>
                <a:gd name="connsiteX15" fmla="*/ 5692800 w 6509657"/>
                <a:gd name="connsiteY15" fmla="*/ 4557092 h 6857998"/>
                <a:gd name="connsiteX16" fmla="*/ 5719165 w 6509657"/>
                <a:gd name="connsiteY16" fmla="*/ 4602021 h 6857998"/>
                <a:gd name="connsiteX17" fmla="*/ 5692800 w 6509657"/>
                <a:gd name="connsiteY17" fmla="*/ 4557091 h 6857998"/>
                <a:gd name="connsiteX18" fmla="*/ 6153612 w 6509657"/>
                <a:gd name="connsiteY18" fmla="*/ 2819253 h 6857998"/>
                <a:gd name="connsiteX19" fmla="*/ 6165256 w 6509657"/>
                <a:gd name="connsiteY19" fmla="*/ 2827484 h 6857998"/>
                <a:gd name="connsiteX20" fmla="*/ 6165258 w 6509657"/>
                <a:gd name="connsiteY20" fmla="*/ 2827486 h 6857998"/>
                <a:gd name="connsiteX21" fmla="*/ 6193761 w 6509657"/>
                <a:gd name="connsiteY21" fmla="*/ 2861156 h 6857998"/>
                <a:gd name="connsiteX22" fmla="*/ 6184107 w 6509657"/>
                <a:gd name="connsiteY22" fmla="*/ 2842392 h 6857998"/>
                <a:gd name="connsiteX23" fmla="*/ 6165258 w 6509657"/>
                <a:gd name="connsiteY23" fmla="*/ 2827486 h 6857998"/>
                <a:gd name="connsiteX24" fmla="*/ 6165256 w 6509657"/>
                <a:gd name="connsiteY24" fmla="*/ 2827483 h 6857998"/>
                <a:gd name="connsiteX25" fmla="*/ 6083958 w 6509657"/>
                <a:gd name="connsiteY25" fmla="*/ 1974015 h 6857998"/>
                <a:gd name="connsiteX26" fmla="*/ 6077444 w 6509657"/>
                <a:gd name="connsiteY26" fmla="*/ 1999763 h 6857998"/>
                <a:gd name="connsiteX27" fmla="*/ 6059716 w 6509657"/>
                <a:gd name="connsiteY27" fmla="*/ 2023547 h 6857998"/>
                <a:gd name="connsiteX28" fmla="*/ 6083958 w 6509657"/>
                <a:gd name="connsiteY28" fmla="*/ 1974015 h 6857998"/>
                <a:gd name="connsiteX29" fmla="*/ 6066764 w 6509657"/>
                <a:gd name="connsiteY29" fmla="*/ 1768838 h 6857998"/>
                <a:gd name="connsiteX30" fmla="*/ 6058162 w 6509657"/>
                <a:gd name="connsiteY30" fmla="*/ 1785412 h 6857998"/>
                <a:gd name="connsiteX31" fmla="*/ 6057382 w 6509657"/>
                <a:gd name="connsiteY31" fmla="*/ 1801558 h 6857998"/>
                <a:gd name="connsiteX32" fmla="*/ 6066764 w 6509657"/>
                <a:gd name="connsiteY32" fmla="*/ 1768838 h 6857998"/>
                <a:gd name="connsiteX33" fmla="*/ 6176353 w 6509657"/>
                <a:gd name="connsiteY33" fmla="*/ 520953 h 6857998"/>
                <a:gd name="connsiteX34" fmla="*/ 6169625 w 6509657"/>
                <a:gd name="connsiteY34" fmla="*/ 549926 h 6857998"/>
                <a:gd name="connsiteX35" fmla="*/ 6163371 w 6509657"/>
                <a:gd name="connsiteY35" fmla="*/ 566616 h 6857998"/>
                <a:gd name="connsiteX36" fmla="*/ 6157421 w 6509657"/>
                <a:gd name="connsiteY36" fmla="*/ 581804 h 6857998"/>
                <a:gd name="connsiteX37" fmla="*/ 6157002 w 6509657"/>
                <a:gd name="connsiteY37" fmla="*/ 583595 h 6857998"/>
                <a:gd name="connsiteX38" fmla="*/ 6154828 w 6509657"/>
                <a:gd name="connsiteY38" fmla="*/ 589388 h 6857998"/>
                <a:gd name="connsiteX39" fmla="*/ 6150205 w 6509657"/>
                <a:gd name="connsiteY39" fmla="*/ 612658 h 6857998"/>
                <a:gd name="connsiteX40" fmla="*/ 6157002 w 6509657"/>
                <a:gd name="connsiteY40" fmla="*/ 583595 h 6857998"/>
                <a:gd name="connsiteX41" fmla="*/ 6163319 w 6509657"/>
                <a:gd name="connsiteY41" fmla="*/ 566754 h 6857998"/>
                <a:gd name="connsiteX42" fmla="*/ 6163371 w 6509657"/>
                <a:gd name="connsiteY42" fmla="*/ 566616 h 6857998"/>
                <a:gd name="connsiteX43" fmla="*/ 6169209 w 6509657"/>
                <a:gd name="connsiteY43" fmla="*/ 551717 h 6857998"/>
                <a:gd name="connsiteX44" fmla="*/ 6169625 w 6509657"/>
                <a:gd name="connsiteY44" fmla="*/ 549926 h 6857998"/>
                <a:gd name="connsiteX45" fmla="*/ 6171790 w 6509657"/>
                <a:gd name="connsiteY45" fmla="*/ 544146 h 6857998"/>
                <a:gd name="connsiteX46" fmla="*/ 6176353 w 6509657"/>
                <a:gd name="connsiteY46" fmla="*/ 520953 h 6857998"/>
                <a:gd name="connsiteX47" fmla="*/ 6125250 w 6509657"/>
                <a:gd name="connsiteY47" fmla="*/ 268794 h 6857998"/>
                <a:gd name="connsiteX48" fmla="*/ 6120374 w 6509657"/>
                <a:gd name="connsiteY48" fmla="*/ 299164 h 6857998"/>
                <a:gd name="connsiteX49" fmla="*/ 6121819 w 6509657"/>
                <a:gd name="connsiteY49" fmla="*/ 328017 h 6857998"/>
                <a:gd name="connsiteX50" fmla="*/ 0 w 6509657"/>
                <a:gd name="connsiteY50" fmla="*/ 0 h 6857998"/>
                <a:gd name="connsiteX51" fmla="*/ 6442666 w 6509657"/>
                <a:gd name="connsiteY51" fmla="*/ 0 h 6857998"/>
                <a:gd name="connsiteX52" fmla="*/ 6438451 w 6509657"/>
                <a:gd name="connsiteY52" fmla="*/ 24480 h 6857998"/>
                <a:gd name="connsiteX53" fmla="*/ 6426440 w 6509657"/>
                <a:gd name="connsiteY53" fmla="*/ 47806 h 6857998"/>
                <a:gd name="connsiteX54" fmla="*/ 6417296 w 6509657"/>
                <a:gd name="connsiteY54" fmla="*/ 105718 h 6857998"/>
                <a:gd name="connsiteX55" fmla="*/ 6418631 w 6509657"/>
                <a:gd name="connsiteY55" fmla="*/ 152584 h 6857998"/>
                <a:gd name="connsiteX56" fmla="*/ 6420344 w 6509657"/>
                <a:gd name="connsiteY56" fmla="*/ 234883 h 6857998"/>
                <a:gd name="connsiteX57" fmla="*/ 6424727 w 6509657"/>
                <a:gd name="connsiteY57" fmla="*/ 261173 h 6857998"/>
                <a:gd name="connsiteX58" fmla="*/ 6412152 w 6509657"/>
                <a:gd name="connsiteY58" fmla="*/ 380050 h 6857998"/>
                <a:gd name="connsiteX59" fmla="*/ 6411200 w 6509657"/>
                <a:gd name="connsiteY59" fmla="*/ 447870 h 6857998"/>
                <a:gd name="connsiteX60" fmla="*/ 6395577 w 6509657"/>
                <a:gd name="connsiteY60" fmla="*/ 524262 h 6857998"/>
                <a:gd name="connsiteX61" fmla="*/ 6396339 w 6509657"/>
                <a:gd name="connsiteY61" fmla="*/ 546552 h 6857998"/>
                <a:gd name="connsiteX62" fmla="*/ 6397674 w 6509657"/>
                <a:gd name="connsiteY62" fmla="*/ 571508 h 6857998"/>
                <a:gd name="connsiteX63" fmla="*/ 6398818 w 6509657"/>
                <a:gd name="connsiteY63" fmla="*/ 648092 h 6857998"/>
                <a:gd name="connsiteX64" fmla="*/ 6404531 w 6509657"/>
                <a:gd name="connsiteY64" fmla="*/ 694576 h 6857998"/>
                <a:gd name="connsiteX65" fmla="*/ 6401104 w 6509657"/>
                <a:gd name="connsiteY65" fmla="*/ 783158 h 6857998"/>
                <a:gd name="connsiteX66" fmla="*/ 6406056 w 6509657"/>
                <a:gd name="connsiteY66" fmla="*/ 815929 h 6857998"/>
                <a:gd name="connsiteX67" fmla="*/ 6406628 w 6509657"/>
                <a:gd name="connsiteY67" fmla="*/ 898797 h 6857998"/>
                <a:gd name="connsiteX68" fmla="*/ 6403770 w 6509657"/>
                <a:gd name="connsiteY68" fmla="*/ 973095 h 6857998"/>
                <a:gd name="connsiteX69" fmla="*/ 6405294 w 6509657"/>
                <a:gd name="connsiteY69" fmla="*/ 1044725 h 6857998"/>
                <a:gd name="connsiteX70" fmla="*/ 6411580 w 6509657"/>
                <a:gd name="connsiteY70" fmla="*/ 1095972 h 6857998"/>
                <a:gd name="connsiteX71" fmla="*/ 6415391 w 6509657"/>
                <a:gd name="connsiteY71" fmla="*/ 1151600 h 6857998"/>
                <a:gd name="connsiteX72" fmla="*/ 6438060 w 6509657"/>
                <a:gd name="connsiteY72" fmla="*/ 1304955 h 6857998"/>
                <a:gd name="connsiteX73" fmla="*/ 6432537 w 6509657"/>
                <a:gd name="connsiteY73" fmla="*/ 1333341 h 6857998"/>
                <a:gd name="connsiteX74" fmla="*/ 6427393 w 6509657"/>
                <a:gd name="connsiteY74" fmla="*/ 1494509 h 6857998"/>
                <a:gd name="connsiteX75" fmla="*/ 6427775 w 6509657"/>
                <a:gd name="connsiteY75" fmla="*/ 1529563 h 6857998"/>
                <a:gd name="connsiteX76" fmla="*/ 6405294 w 6509657"/>
                <a:gd name="connsiteY76" fmla="*/ 1623675 h 6857998"/>
                <a:gd name="connsiteX77" fmla="*/ 6440919 w 6509657"/>
                <a:gd name="connsiteY77" fmla="*/ 1768838 h 6857998"/>
                <a:gd name="connsiteX78" fmla="*/ 6485496 w 6509657"/>
                <a:gd name="connsiteY78" fmla="*/ 1904673 h 6857998"/>
                <a:gd name="connsiteX79" fmla="*/ 6491212 w 6509657"/>
                <a:gd name="connsiteY79" fmla="*/ 1921817 h 6857998"/>
                <a:gd name="connsiteX80" fmla="*/ 6500928 w 6509657"/>
                <a:gd name="connsiteY80" fmla="*/ 1970586 h 6857998"/>
                <a:gd name="connsiteX81" fmla="*/ 6504358 w 6509657"/>
                <a:gd name="connsiteY81" fmla="*/ 2030977 h 6857998"/>
                <a:gd name="connsiteX82" fmla="*/ 6509406 w 6509657"/>
                <a:gd name="connsiteY82" fmla="*/ 2069340 h 6857998"/>
                <a:gd name="connsiteX83" fmla="*/ 6509657 w 6509657"/>
                <a:gd name="connsiteY83" fmla="*/ 2072225 h 6857998"/>
                <a:gd name="connsiteX84" fmla="*/ 6509657 w 6509657"/>
                <a:gd name="connsiteY84" fmla="*/ 2131532 h 6857998"/>
                <a:gd name="connsiteX85" fmla="*/ 6508786 w 6509657"/>
                <a:gd name="connsiteY85" fmla="*/ 2138304 h 6857998"/>
                <a:gd name="connsiteX86" fmla="*/ 6502262 w 6509657"/>
                <a:gd name="connsiteY86" fmla="*/ 2168903 h 6857998"/>
                <a:gd name="connsiteX87" fmla="*/ 6486640 w 6509657"/>
                <a:gd name="connsiteY87" fmla="*/ 2254633 h 6857998"/>
                <a:gd name="connsiteX88" fmla="*/ 6471780 w 6509657"/>
                <a:gd name="connsiteY88" fmla="*/ 2335405 h 6857998"/>
                <a:gd name="connsiteX89" fmla="*/ 6489306 w 6509657"/>
                <a:gd name="connsiteY89" fmla="*/ 2360933 h 6857998"/>
                <a:gd name="connsiteX90" fmla="*/ 6504547 w 6509657"/>
                <a:gd name="connsiteY90" fmla="*/ 2400369 h 6857998"/>
                <a:gd name="connsiteX91" fmla="*/ 6486258 w 6509657"/>
                <a:gd name="connsiteY91" fmla="*/ 2444184 h 6857998"/>
                <a:gd name="connsiteX92" fmla="*/ 6448350 w 6509657"/>
                <a:gd name="connsiteY92" fmla="*/ 2546678 h 6857998"/>
                <a:gd name="connsiteX93" fmla="*/ 6446633 w 6509657"/>
                <a:gd name="connsiteY93" fmla="*/ 2611450 h 6857998"/>
                <a:gd name="connsiteX94" fmla="*/ 6430441 w 6509657"/>
                <a:gd name="connsiteY94" fmla="*/ 2752235 h 6857998"/>
                <a:gd name="connsiteX95" fmla="*/ 6407389 w 6509657"/>
                <a:gd name="connsiteY95" fmla="*/ 2844248 h 6857998"/>
                <a:gd name="connsiteX96" fmla="*/ 6381291 w 6509657"/>
                <a:gd name="connsiteY96" fmla="*/ 2910353 h 6857998"/>
                <a:gd name="connsiteX97" fmla="*/ 6347189 w 6509657"/>
                <a:gd name="connsiteY97" fmla="*/ 3005035 h 6857998"/>
                <a:gd name="connsiteX98" fmla="*/ 6329473 w 6509657"/>
                <a:gd name="connsiteY98" fmla="*/ 3100099 h 6857998"/>
                <a:gd name="connsiteX99" fmla="*/ 6307182 w 6509657"/>
                <a:gd name="connsiteY99" fmla="*/ 3168870 h 6857998"/>
                <a:gd name="connsiteX100" fmla="*/ 6291942 w 6509657"/>
                <a:gd name="connsiteY100" fmla="*/ 3252885 h 6857998"/>
                <a:gd name="connsiteX101" fmla="*/ 6291371 w 6509657"/>
                <a:gd name="connsiteY101" fmla="*/ 3323372 h 6857998"/>
                <a:gd name="connsiteX102" fmla="*/ 6294039 w 6509657"/>
                <a:gd name="connsiteY102" fmla="*/ 3433866 h 6857998"/>
                <a:gd name="connsiteX103" fmla="*/ 6247937 w 6509657"/>
                <a:gd name="connsiteY103" fmla="*/ 3569124 h 6857998"/>
                <a:gd name="connsiteX104" fmla="*/ 6237648 w 6509657"/>
                <a:gd name="connsiteY104" fmla="*/ 3623799 h 6857998"/>
                <a:gd name="connsiteX105" fmla="*/ 6232886 w 6509657"/>
                <a:gd name="connsiteY105" fmla="*/ 3675238 h 6857998"/>
                <a:gd name="connsiteX106" fmla="*/ 6202214 w 6509657"/>
                <a:gd name="connsiteY106" fmla="*/ 3784397 h 6857998"/>
                <a:gd name="connsiteX107" fmla="*/ 6192116 w 6509657"/>
                <a:gd name="connsiteY107" fmla="*/ 3828785 h 6857998"/>
                <a:gd name="connsiteX108" fmla="*/ 6192308 w 6509657"/>
                <a:gd name="connsiteY108" fmla="*/ 3890891 h 6857998"/>
                <a:gd name="connsiteX109" fmla="*/ 6178210 w 6509657"/>
                <a:gd name="connsiteY109" fmla="*/ 4003861 h 6857998"/>
                <a:gd name="connsiteX110" fmla="*/ 6137060 w 6509657"/>
                <a:gd name="connsiteY110" fmla="*/ 4116641 h 6857998"/>
                <a:gd name="connsiteX111" fmla="*/ 6141062 w 6509657"/>
                <a:gd name="connsiteY111" fmla="*/ 4164458 h 6857998"/>
                <a:gd name="connsiteX112" fmla="*/ 6140110 w 6509657"/>
                <a:gd name="connsiteY112" fmla="*/ 4181603 h 6857998"/>
                <a:gd name="connsiteX113" fmla="*/ 6117439 w 6509657"/>
                <a:gd name="connsiteY113" fmla="*/ 4335722 h 6857998"/>
                <a:gd name="connsiteX114" fmla="*/ 6114962 w 6509657"/>
                <a:gd name="connsiteY114" fmla="*/ 4351154 h 6857998"/>
                <a:gd name="connsiteX115" fmla="*/ 6094769 w 6509657"/>
                <a:gd name="connsiteY115" fmla="*/ 4423545 h 6857998"/>
                <a:gd name="connsiteX116" fmla="*/ 6082195 w 6509657"/>
                <a:gd name="connsiteY116" fmla="*/ 4606053 h 6857998"/>
                <a:gd name="connsiteX117" fmla="*/ 6080672 w 6509657"/>
                <a:gd name="connsiteY117" fmla="*/ 4617291 h 6857998"/>
                <a:gd name="connsiteX118" fmla="*/ 6090768 w 6509657"/>
                <a:gd name="connsiteY118" fmla="*/ 4678445 h 6857998"/>
                <a:gd name="connsiteX119" fmla="*/ 6105056 w 6509657"/>
                <a:gd name="connsiteY119" fmla="*/ 4708734 h 6857998"/>
                <a:gd name="connsiteX120" fmla="*/ 6119916 w 6509657"/>
                <a:gd name="connsiteY120" fmla="*/ 4755980 h 6857998"/>
                <a:gd name="connsiteX121" fmla="*/ 6125441 w 6509657"/>
                <a:gd name="connsiteY121" fmla="*/ 4803988 h 6857998"/>
                <a:gd name="connsiteX122" fmla="*/ 6102960 w 6509657"/>
                <a:gd name="connsiteY122" fmla="*/ 4884572 h 6857998"/>
                <a:gd name="connsiteX123" fmla="*/ 6100674 w 6509657"/>
                <a:gd name="connsiteY123" fmla="*/ 4913909 h 6857998"/>
                <a:gd name="connsiteX124" fmla="*/ 6089816 w 6509657"/>
                <a:gd name="connsiteY124" fmla="*/ 4979253 h 6857998"/>
                <a:gd name="connsiteX125" fmla="*/ 6090577 w 6509657"/>
                <a:gd name="connsiteY125" fmla="*/ 5036405 h 6857998"/>
                <a:gd name="connsiteX126" fmla="*/ 6107914 w 6509657"/>
                <a:gd name="connsiteY126" fmla="*/ 5082317 h 6857998"/>
                <a:gd name="connsiteX127" fmla="*/ 6111342 w 6509657"/>
                <a:gd name="connsiteY127" fmla="*/ 5148995 h 6857998"/>
                <a:gd name="connsiteX128" fmla="*/ 6098770 w 6509657"/>
                <a:gd name="connsiteY128" fmla="*/ 5192051 h 6857998"/>
                <a:gd name="connsiteX129" fmla="*/ 6097056 w 6509657"/>
                <a:gd name="connsiteY129" fmla="*/ 5200813 h 6857998"/>
                <a:gd name="connsiteX130" fmla="*/ 6096291 w 6509657"/>
                <a:gd name="connsiteY130" fmla="*/ 5313403 h 6857998"/>
                <a:gd name="connsiteX131" fmla="*/ 6134203 w 6509657"/>
                <a:gd name="connsiteY131" fmla="*/ 5453995 h 6857998"/>
                <a:gd name="connsiteX132" fmla="*/ 6142206 w 6509657"/>
                <a:gd name="connsiteY132" fmla="*/ 5477239 h 6857998"/>
                <a:gd name="connsiteX133" fmla="*/ 6156112 w 6509657"/>
                <a:gd name="connsiteY133" fmla="*/ 5590590 h 6857998"/>
                <a:gd name="connsiteX134" fmla="*/ 6170210 w 6509657"/>
                <a:gd name="connsiteY134" fmla="*/ 5651360 h 6857998"/>
                <a:gd name="connsiteX135" fmla="*/ 6170972 w 6509657"/>
                <a:gd name="connsiteY135" fmla="*/ 5695178 h 6857998"/>
                <a:gd name="connsiteX136" fmla="*/ 6195927 w 6509657"/>
                <a:gd name="connsiteY136" fmla="*/ 5748136 h 6857998"/>
                <a:gd name="connsiteX137" fmla="*/ 6206787 w 6509657"/>
                <a:gd name="connsiteY137" fmla="*/ 5765474 h 6857998"/>
                <a:gd name="connsiteX138" fmla="*/ 6213264 w 6509657"/>
                <a:gd name="connsiteY138" fmla="*/ 5786239 h 6857998"/>
                <a:gd name="connsiteX139" fmla="*/ 6233839 w 6509657"/>
                <a:gd name="connsiteY139" fmla="*/ 5880348 h 6857998"/>
                <a:gd name="connsiteX140" fmla="*/ 6245457 w 6509657"/>
                <a:gd name="connsiteY140" fmla="*/ 5897114 h 6857998"/>
                <a:gd name="connsiteX141" fmla="*/ 6252699 w 6509657"/>
                <a:gd name="connsiteY141" fmla="*/ 5908355 h 6857998"/>
                <a:gd name="connsiteX142" fmla="*/ 6264891 w 6509657"/>
                <a:gd name="connsiteY142" fmla="*/ 5999796 h 6857998"/>
                <a:gd name="connsiteX143" fmla="*/ 6299372 w 6509657"/>
                <a:gd name="connsiteY143" fmla="*/ 6056948 h 6857998"/>
                <a:gd name="connsiteX144" fmla="*/ 6314041 w 6509657"/>
                <a:gd name="connsiteY144" fmla="*/ 6072569 h 6857998"/>
                <a:gd name="connsiteX145" fmla="*/ 6336139 w 6509657"/>
                <a:gd name="connsiteY145" fmla="*/ 6127247 h 6857998"/>
                <a:gd name="connsiteX146" fmla="*/ 6378623 w 6509657"/>
                <a:gd name="connsiteY146" fmla="*/ 6311084 h 6857998"/>
                <a:gd name="connsiteX147" fmla="*/ 6363571 w 6509657"/>
                <a:gd name="connsiteY147" fmla="*/ 6363664 h 6857998"/>
                <a:gd name="connsiteX148" fmla="*/ 6403960 w 6509657"/>
                <a:gd name="connsiteY148" fmla="*/ 6463490 h 6857998"/>
                <a:gd name="connsiteX149" fmla="*/ 6426820 w 6509657"/>
                <a:gd name="connsiteY149" fmla="*/ 6550742 h 6857998"/>
                <a:gd name="connsiteX150" fmla="*/ 6432347 w 6509657"/>
                <a:gd name="connsiteY150" fmla="*/ 6583128 h 6857998"/>
                <a:gd name="connsiteX151" fmla="*/ 6442443 w 6509657"/>
                <a:gd name="connsiteY151" fmla="*/ 6685617 h 6857998"/>
                <a:gd name="connsiteX152" fmla="*/ 6465303 w 6509657"/>
                <a:gd name="connsiteY152" fmla="*/ 6738388 h 6857998"/>
                <a:gd name="connsiteX153" fmla="*/ 6482807 w 6509657"/>
                <a:gd name="connsiteY153" fmla="*/ 6796804 h 6857998"/>
                <a:gd name="connsiteX154" fmla="*/ 6487578 w 6509657"/>
                <a:gd name="connsiteY154" fmla="*/ 6857457 h 6857998"/>
                <a:gd name="connsiteX155" fmla="*/ 6360339 w 6509657"/>
                <a:gd name="connsiteY155" fmla="*/ 6857457 h 6857998"/>
                <a:gd name="connsiteX156" fmla="*/ 6360339 w 6509657"/>
                <a:gd name="connsiteY156" fmla="*/ 6857998 h 6857998"/>
                <a:gd name="connsiteX157" fmla="*/ 0 w 6509657"/>
                <a:gd name="connsiteY157" fmla="*/ 6857998 h 685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6509657" h="6857998">
                  <a:moveTo>
                    <a:pt x="5757500" y="6118149"/>
                  </a:moveTo>
                  <a:cubicBezTo>
                    <a:pt x="5764049" y="6124102"/>
                    <a:pt x="5771670" y="6129341"/>
                    <a:pt x="5778719" y="6133723"/>
                  </a:cubicBezTo>
                  <a:cubicBezTo>
                    <a:pt x="5785863" y="6138152"/>
                    <a:pt x="5791209" y="6143474"/>
                    <a:pt x="5794879" y="6149380"/>
                  </a:cubicBezTo>
                  <a:lnTo>
                    <a:pt x="5800355" y="6166562"/>
                  </a:lnTo>
                  <a:lnTo>
                    <a:pt x="5794879" y="6149379"/>
                  </a:lnTo>
                  <a:cubicBezTo>
                    <a:pt x="5791209" y="6143474"/>
                    <a:pt x="5785863" y="6138152"/>
                    <a:pt x="5778719" y="6133722"/>
                  </a:cubicBezTo>
                  <a:cubicBezTo>
                    <a:pt x="5771670" y="6129341"/>
                    <a:pt x="5764049" y="6124102"/>
                    <a:pt x="5757500" y="6118149"/>
                  </a:cubicBezTo>
                  <a:close/>
                  <a:moveTo>
                    <a:pt x="5665657" y="4941372"/>
                  </a:moveTo>
                  <a:lnTo>
                    <a:pt x="5668987" y="4950869"/>
                  </a:lnTo>
                  <a:lnTo>
                    <a:pt x="5678672" y="4991382"/>
                  </a:lnTo>
                  <a:lnTo>
                    <a:pt x="5668987" y="4950868"/>
                  </a:lnTo>
                  <a:close/>
                  <a:moveTo>
                    <a:pt x="5669596" y="4749807"/>
                  </a:moveTo>
                  <a:cubicBezTo>
                    <a:pt x="5657460" y="4762826"/>
                    <a:pt x="5656603" y="4781365"/>
                    <a:pt x="5654889" y="4799797"/>
                  </a:cubicBezTo>
                  <a:cubicBezTo>
                    <a:pt x="5656603" y="4781365"/>
                    <a:pt x="5657460" y="4762827"/>
                    <a:pt x="5669596" y="4749807"/>
                  </a:cubicBezTo>
                  <a:close/>
                  <a:moveTo>
                    <a:pt x="5687394" y="4543185"/>
                  </a:moveTo>
                  <a:cubicBezTo>
                    <a:pt x="5688372" y="4548281"/>
                    <a:pt x="5690419" y="4553662"/>
                    <a:pt x="5692800" y="4557092"/>
                  </a:cubicBezTo>
                  <a:cubicBezTo>
                    <a:pt x="5704421" y="4573618"/>
                    <a:pt x="5713208" y="4588275"/>
                    <a:pt x="5719165" y="4602021"/>
                  </a:cubicBezTo>
                  <a:cubicBezTo>
                    <a:pt x="5713208" y="4588275"/>
                    <a:pt x="5704421" y="4573618"/>
                    <a:pt x="5692800" y="4557091"/>
                  </a:cubicBezTo>
                  <a:close/>
                  <a:moveTo>
                    <a:pt x="6153612" y="2819253"/>
                  </a:moveTo>
                  <a:lnTo>
                    <a:pt x="6165256" y="2827484"/>
                  </a:lnTo>
                  <a:lnTo>
                    <a:pt x="6165258" y="2827486"/>
                  </a:lnTo>
                  <a:lnTo>
                    <a:pt x="6193761" y="2861156"/>
                  </a:lnTo>
                  <a:lnTo>
                    <a:pt x="6184107" y="2842392"/>
                  </a:lnTo>
                  <a:lnTo>
                    <a:pt x="6165258" y="2827486"/>
                  </a:lnTo>
                  <a:lnTo>
                    <a:pt x="6165256" y="2827483"/>
                  </a:lnTo>
                  <a:close/>
                  <a:moveTo>
                    <a:pt x="6083958" y="1974015"/>
                  </a:moveTo>
                  <a:lnTo>
                    <a:pt x="6077444" y="1999763"/>
                  </a:lnTo>
                  <a:cubicBezTo>
                    <a:pt x="6073635" y="2008056"/>
                    <a:pt x="6067955" y="2016020"/>
                    <a:pt x="6059716" y="2023547"/>
                  </a:cubicBezTo>
                  <a:cubicBezTo>
                    <a:pt x="6076195" y="2008497"/>
                    <a:pt x="6082433" y="1991685"/>
                    <a:pt x="6083958" y="1974015"/>
                  </a:cubicBezTo>
                  <a:close/>
                  <a:moveTo>
                    <a:pt x="6066764" y="1768838"/>
                  </a:moveTo>
                  <a:cubicBezTo>
                    <a:pt x="6062383" y="1774411"/>
                    <a:pt x="6059620" y="1779948"/>
                    <a:pt x="6058162" y="1785412"/>
                  </a:cubicBezTo>
                  <a:lnTo>
                    <a:pt x="6057382" y="1801558"/>
                  </a:lnTo>
                  <a:cubicBezTo>
                    <a:pt x="6055715" y="1790986"/>
                    <a:pt x="6058001" y="1779981"/>
                    <a:pt x="6066764" y="1768838"/>
                  </a:cubicBezTo>
                  <a:close/>
                  <a:moveTo>
                    <a:pt x="6176353" y="520953"/>
                  </a:moveTo>
                  <a:lnTo>
                    <a:pt x="6169625" y="549926"/>
                  </a:lnTo>
                  <a:lnTo>
                    <a:pt x="6163371" y="566616"/>
                  </a:lnTo>
                  <a:lnTo>
                    <a:pt x="6157421" y="581804"/>
                  </a:lnTo>
                  <a:lnTo>
                    <a:pt x="6157002" y="583595"/>
                  </a:lnTo>
                  <a:lnTo>
                    <a:pt x="6154828" y="589388"/>
                  </a:lnTo>
                  <a:cubicBezTo>
                    <a:pt x="6152427" y="597005"/>
                    <a:pt x="6150670" y="604728"/>
                    <a:pt x="6150205" y="612658"/>
                  </a:cubicBezTo>
                  <a:lnTo>
                    <a:pt x="6157002" y="583595"/>
                  </a:lnTo>
                  <a:lnTo>
                    <a:pt x="6163319" y="566754"/>
                  </a:lnTo>
                  <a:lnTo>
                    <a:pt x="6163371" y="566616"/>
                  </a:lnTo>
                  <a:lnTo>
                    <a:pt x="6169209" y="551717"/>
                  </a:lnTo>
                  <a:lnTo>
                    <a:pt x="6169625" y="549926"/>
                  </a:lnTo>
                  <a:lnTo>
                    <a:pt x="6171790" y="544146"/>
                  </a:lnTo>
                  <a:cubicBezTo>
                    <a:pt x="6174177" y="536547"/>
                    <a:pt x="6175914" y="528850"/>
                    <a:pt x="6176353" y="520953"/>
                  </a:cubicBezTo>
                  <a:close/>
                  <a:moveTo>
                    <a:pt x="6125250" y="268794"/>
                  </a:moveTo>
                  <a:cubicBezTo>
                    <a:pt x="6122725" y="279176"/>
                    <a:pt x="6121022" y="289296"/>
                    <a:pt x="6120374" y="299164"/>
                  </a:cubicBezTo>
                  <a:cubicBezTo>
                    <a:pt x="6119725" y="309031"/>
                    <a:pt x="6120130" y="318646"/>
                    <a:pt x="6121819" y="328017"/>
                  </a:cubicBezTo>
                  <a:close/>
                  <a:moveTo>
                    <a:pt x="0" y="0"/>
                  </a:moveTo>
                  <a:lnTo>
                    <a:pt x="6442666" y="0"/>
                  </a:lnTo>
                  <a:lnTo>
                    <a:pt x="6438451" y="24480"/>
                  </a:lnTo>
                  <a:cubicBezTo>
                    <a:pt x="6435966" y="32636"/>
                    <a:pt x="6432204" y="40471"/>
                    <a:pt x="6426440" y="47806"/>
                  </a:cubicBezTo>
                  <a:cubicBezTo>
                    <a:pt x="6411580" y="66857"/>
                    <a:pt x="6415009" y="85336"/>
                    <a:pt x="6417296" y="105718"/>
                  </a:cubicBezTo>
                  <a:cubicBezTo>
                    <a:pt x="6419010" y="121150"/>
                    <a:pt x="6418439" y="136963"/>
                    <a:pt x="6418631" y="152584"/>
                  </a:cubicBezTo>
                  <a:cubicBezTo>
                    <a:pt x="6419200" y="180017"/>
                    <a:pt x="6419391" y="207450"/>
                    <a:pt x="6420344" y="234883"/>
                  </a:cubicBezTo>
                  <a:cubicBezTo>
                    <a:pt x="6420724" y="243648"/>
                    <a:pt x="6425489" y="252600"/>
                    <a:pt x="6424727" y="261173"/>
                  </a:cubicBezTo>
                  <a:cubicBezTo>
                    <a:pt x="6421106" y="300800"/>
                    <a:pt x="6415391" y="340425"/>
                    <a:pt x="6412152" y="380050"/>
                  </a:cubicBezTo>
                  <a:cubicBezTo>
                    <a:pt x="6410248" y="402529"/>
                    <a:pt x="6413865" y="425581"/>
                    <a:pt x="6411200" y="447870"/>
                  </a:cubicBezTo>
                  <a:cubicBezTo>
                    <a:pt x="6408152" y="473587"/>
                    <a:pt x="6400342" y="498733"/>
                    <a:pt x="6395577" y="524262"/>
                  </a:cubicBezTo>
                  <a:cubicBezTo>
                    <a:pt x="6394245" y="531310"/>
                    <a:pt x="6395960" y="539121"/>
                    <a:pt x="6396339" y="546552"/>
                  </a:cubicBezTo>
                  <a:cubicBezTo>
                    <a:pt x="6396721" y="554933"/>
                    <a:pt x="6397483" y="563125"/>
                    <a:pt x="6397674" y="571508"/>
                  </a:cubicBezTo>
                  <a:cubicBezTo>
                    <a:pt x="6398056" y="597037"/>
                    <a:pt x="6397483" y="622564"/>
                    <a:pt x="6398818" y="648092"/>
                  </a:cubicBezTo>
                  <a:cubicBezTo>
                    <a:pt x="6399579" y="663713"/>
                    <a:pt x="6407389" y="680096"/>
                    <a:pt x="6404531" y="694576"/>
                  </a:cubicBezTo>
                  <a:cubicBezTo>
                    <a:pt x="6399008" y="724104"/>
                    <a:pt x="6411390" y="753633"/>
                    <a:pt x="6401104" y="783158"/>
                  </a:cubicBezTo>
                  <a:cubicBezTo>
                    <a:pt x="6398056" y="792306"/>
                    <a:pt x="6405676" y="804877"/>
                    <a:pt x="6406056" y="815929"/>
                  </a:cubicBezTo>
                  <a:cubicBezTo>
                    <a:pt x="6407008" y="843552"/>
                    <a:pt x="6406818" y="871173"/>
                    <a:pt x="6406628" y="898797"/>
                  </a:cubicBezTo>
                  <a:cubicBezTo>
                    <a:pt x="6406438" y="923562"/>
                    <a:pt x="6409104" y="949281"/>
                    <a:pt x="6403770" y="973095"/>
                  </a:cubicBezTo>
                  <a:cubicBezTo>
                    <a:pt x="6398056" y="998052"/>
                    <a:pt x="6398818" y="1020529"/>
                    <a:pt x="6405294" y="1044725"/>
                  </a:cubicBezTo>
                  <a:cubicBezTo>
                    <a:pt x="6409676" y="1061298"/>
                    <a:pt x="6410248" y="1078826"/>
                    <a:pt x="6411580" y="1095972"/>
                  </a:cubicBezTo>
                  <a:cubicBezTo>
                    <a:pt x="6413104" y="1114449"/>
                    <a:pt x="6409104" y="1134834"/>
                    <a:pt x="6415391" y="1151600"/>
                  </a:cubicBezTo>
                  <a:cubicBezTo>
                    <a:pt x="6434060" y="1201512"/>
                    <a:pt x="6438060" y="1252757"/>
                    <a:pt x="6438060" y="1304955"/>
                  </a:cubicBezTo>
                  <a:cubicBezTo>
                    <a:pt x="6438060" y="1314483"/>
                    <a:pt x="6435395" y="1324198"/>
                    <a:pt x="6432537" y="1333341"/>
                  </a:cubicBezTo>
                  <a:cubicBezTo>
                    <a:pt x="6415391" y="1386684"/>
                    <a:pt x="6416914" y="1440216"/>
                    <a:pt x="6427393" y="1494509"/>
                  </a:cubicBezTo>
                  <a:cubicBezTo>
                    <a:pt x="6429679" y="1505751"/>
                    <a:pt x="6430060" y="1518324"/>
                    <a:pt x="6427775" y="1529563"/>
                  </a:cubicBezTo>
                  <a:cubicBezTo>
                    <a:pt x="6421106" y="1561189"/>
                    <a:pt x="6410056" y="1591859"/>
                    <a:pt x="6405294" y="1623675"/>
                  </a:cubicBezTo>
                  <a:cubicBezTo>
                    <a:pt x="6397483" y="1676253"/>
                    <a:pt x="6423771" y="1721785"/>
                    <a:pt x="6440919" y="1768838"/>
                  </a:cubicBezTo>
                  <a:cubicBezTo>
                    <a:pt x="6457112" y="1813610"/>
                    <a:pt x="6493689" y="1851709"/>
                    <a:pt x="6485496" y="1904673"/>
                  </a:cubicBezTo>
                  <a:cubicBezTo>
                    <a:pt x="6484735" y="1910004"/>
                    <a:pt x="6489878" y="1915912"/>
                    <a:pt x="6491212" y="1921817"/>
                  </a:cubicBezTo>
                  <a:cubicBezTo>
                    <a:pt x="6494833" y="1938009"/>
                    <a:pt x="6499211" y="1954202"/>
                    <a:pt x="6500928" y="1970586"/>
                  </a:cubicBezTo>
                  <a:cubicBezTo>
                    <a:pt x="6503215" y="1990589"/>
                    <a:pt x="6502454" y="2010974"/>
                    <a:pt x="6504358" y="2030977"/>
                  </a:cubicBezTo>
                  <a:cubicBezTo>
                    <a:pt x="6505501" y="2043835"/>
                    <a:pt x="6507596" y="2056600"/>
                    <a:pt x="6509406" y="2069340"/>
                  </a:cubicBezTo>
                  <a:lnTo>
                    <a:pt x="6509657" y="2072225"/>
                  </a:lnTo>
                  <a:lnTo>
                    <a:pt x="6509657" y="2131532"/>
                  </a:lnTo>
                  <a:lnTo>
                    <a:pt x="6508786" y="2138304"/>
                  </a:lnTo>
                  <a:cubicBezTo>
                    <a:pt x="6506595" y="2148519"/>
                    <a:pt x="6503977" y="2158712"/>
                    <a:pt x="6502262" y="2168903"/>
                  </a:cubicBezTo>
                  <a:cubicBezTo>
                    <a:pt x="6497499" y="2197670"/>
                    <a:pt x="6498833" y="2229296"/>
                    <a:pt x="6486640" y="2254633"/>
                  </a:cubicBezTo>
                  <a:cubicBezTo>
                    <a:pt x="6473686" y="2281683"/>
                    <a:pt x="6467780" y="2307402"/>
                    <a:pt x="6471780" y="2335405"/>
                  </a:cubicBezTo>
                  <a:cubicBezTo>
                    <a:pt x="6473114" y="2344741"/>
                    <a:pt x="6481116" y="2356744"/>
                    <a:pt x="6489306" y="2360933"/>
                  </a:cubicBezTo>
                  <a:cubicBezTo>
                    <a:pt x="6507595" y="2370270"/>
                    <a:pt x="6510835" y="2383032"/>
                    <a:pt x="6504547" y="2400369"/>
                  </a:cubicBezTo>
                  <a:cubicBezTo>
                    <a:pt x="6499211" y="2415420"/>
                    <a:pt x="6496546" y="2433897"/>
                    <a:pt x="6486258" y="2444184"/>
                  </a:cubicBezTo>
                  <a:cubicBezTo>
                    <a:pt x="6457112" y="2473333"/>
                    <a:pt x="6456160" y="2510483"/>
                    <a:pt x="6448350" y="2546678"/>
                  </a:cubicBezTo>
                  <a:cubicBezTo>
                    <a:pt x="6443585" y="2568774"/>
                    <a:pt x="6443395" y="2589352"/>
                    <a:pt x="6446633" y="2611450"/>
                  </a:cubicBezTo>
                  <a:cubicBezTo>
                    <a:pt x="6453872" y="2659455"/>
                    <a:pt x="6443585" y="2706131"/>
                    <a:pt x="6430441" y="2752235"/>
                  </a:cubicBezTo>
                  <a:cubicBezTo>
                    <a:pt x="6421679" y="2782716"/>
                    <a:pt x="6416344" y="2813958"/>
                    <a:pt x="6407389" y="2844248"/>
                  </a:cubicBezTo>
                  <a:cubicBezTo>
                    <a:pt x="6400531" y="2866918"/>
                    <a:pt x="6392339" y="2889587"/>
                    <a:pt x="6381291" y="2910353"/>
                  </a:cubicBezTo>
                  <a:cubicBezTo>
                    <a:pt x="6365097" y="2940455"/>
                    <a:pt x="6340712" y="2966742"/>
                    <a:pt x="6347189" y="3005035"/>
                  </a:cubicBezTo>
                  <a:cubicBezTo>
                    <a:pt x="6352904" y="3038756"/>
                    <a:pt x="6340904" y="3069235"/>
                    <a:pt x="6329473" y="3100099"/>
                  </a:cubicBezTo>
                  <a:cubicBezTo>
                    <a:pt x="6321091" y="3122770"/>
                    <a:pt x="6312516" y="3145436"/>
                    <a:pt x="6307182" y="3168870"/>
                  </a:cubicBezTo>
                  <a:cubicBezTo>
                    <a:pt x="6300896" y="3196686"/>
                    <a:pt x="6303564" y="3228119"/>
                    <a:pt x="6291942" y="3252885"/>
                  </a:cubicBezTo>
                  <a:cubicBezTo>
                    <a:pt x="6279750" y="3278795"/>
                    <a:pt x="6287942" y="3300319"/>
                    <a:pt x="6291371" y="3323372"/>
                  </a:cubicBezTo>
                  <a:cubicBezTo>
                    <a:pt x="6296706" y="3360139"/>
                    <a:pt x="6306612" y="3396719"/>
                    <a:pt x="6294039" y="3433866"/>
                  </a:cubicBezTo>
                  <a:cubicBezTo>
                    <a:pt x="6278798" y="3479015"/>
                    <a:pt x="6262414" y="3523785"/>
                    <a:pt x="6247937" y="3569124"/>
                  </a:cubicBezTo>
                  <a:cubicBezTo>
                    <a:pt x="6242410" y="3586653"/>
                    <a:pt x="6240124" y="3605509"/>
                    <a:pt x="6237648" y="3623799"/>
                  </a:cubicBezTo>
                  <a:cubicBezTo>
                    <a:pt x="6235551" y="3641134"/>
                    <a:pt x="6240887" y="3661899"/>
                    <a:pt x="6232886" y="3675238"/>
                  </a:cubicBezTo>
                  <a:cubicBezTo>
                    <a:pt x="6212312" y="3709529"/>
                    <a:pt x="6202214" y="3744770"/>
                    <a:pt x="6202214" y="3784397"/>
                  </a:cubicBezTo>
                  <a:cubicBezTo>
                    <a:pt x="6202214" y="3799258"/>
                    <a:pt x="6193641" y="3813737"/>
                    <a:pt x="6192116" y="3828785"/>
                  </a:cubicBezTo>
                  <a:cubicBezTo>
                    <a:pt x="6190212" y="3849362"/>
                    <a:pt x="6185068" y="3872985"/>
                    <a:pt x="6192308" y="3890891"/>
                  </a:cubicBezTo>
                  <a:cubicBezTo>
                    <a:pt x="6209454" y="3932993"/>
                    <a:pt x="6195163" y="3967091"/>
                    <a:pt x="6178210" y="4003861"/>
                  </a:cubicBezTo>
                  <a:cubicBezTo>
                    <a:pt x="6161446" y="4040058"/>
                    <a:pt x="6148111" y="4078159"/>
                    <a:pt x="6137060" y="4116641"/>
                  </a:cubicBezTo>
                  <a:cubicBezTo>
                    <a:pt x="6133060" y="4131119"/>
                    <a:pt x="6139729" y="4148453"/>
                    <a:pt x="6141062" y="4164458"/>
                  </a:cubicBezTo>
                  <a:cubicBezTo>
                    <a:pt x="6141443" y="4170174"/>
                    <a:pt x="6142014" y="4176461"/>
                    <a:pt x="6140110" y="4181603"/>
                  </a:cubicBezTo>
                  <a:cubicBezTo>
                    <a:pt x="6121819" y="4231324"/>
                    <a:pt x="6107914" y="4281810"/>
                    <a:pt x="6117439" y="4335722"/>
                  </a:cubicBezTo>
                  <a:cubicBezTo>
                    <a:pt x="6118392" y="4340674"/>
                    <a:pt x="6116295" y="4346201"/>
                    <a:pt x="6114962" y="4351154"/>
                  </a:cubicBezTo>
                  <a:cubicBezTo>
                    <a:pt x="6108104" y="4375349"/>
                    <a:pt x="6097246" y="4398972"/>
                    <a:pt x="6094769" y="4423545"/>
                  </a:cubicBezTo>
                  <a:cubicBezTo>
                    <a:pt x="6088673" y="4484127"/>
                    <a:pt x="6086195" y="4545086"/>
                    <a:pt x="6082195" y="4606053"/>
                  </a:cubicBezTo>
                  <a:cubicBezTo>
                    <a:pt x="6082006" y="4609863"/>
                    <a:pt x="6082006" y="4613864"/>
                    <a:pt x="6080672" y="4617291"/>
                  </a:cubicBezTo>
                  <a:cubicBezTo>
                    <a:pt x="6072479" y="4639772"/>
                    <a:pt x="6075148" y="4659393"/>
                    <a:pt x="6090768" y="4678445"/>
                  </a:cubicBezTo>
                  <a:cubicBezTo>
                    <a:pt x="6097626" y="4686828"/>
                    <a:pt x="6101246" y="4698258"/>
                    <a:pt x="6105056" y="4708734"/>
                  </a:cubicBezTo>
                  <a:cubicBezTo>
                    <a:pt x="6110772" y="4724167"/>
                    <a:pt x="6116295" y="4739978"/>
                    <a:pt x="6119916" y="4755980"/>
                  </a:cubicBezTo>
                  <a:cubicBezTo>
                    <a:pt x="6123345" y="4771793"/>
                    <a:pt x="6128106" y="4788747"/>
                    <a:pt x="6125441" y="4803988"/>
                  </a:cubicBezTo>
                  <a:cubicBezTo>
                    <a:pt x="6120679" y="4831420"/>
                    <a:pt x="6110010" y="4857522"/>
                    <a:pt x="6102960" y="4884572"/>
                  </a:cubicBezTo>
                  <a:cubicBezTo>
                    <a:pt x="6100482" y="4893907"/>
                    <a:pt x="6100866" y="4904195"/>
                    <a:pt x="6100674" y="4913909"/>
                  </a:cubicBezTo>
                  <a:cubicBezTo>
                    <a:pt x="6100104" y="4936201"/>
                    <a:pt x="6105628" y="4959061"/>
                    <a:pt x="6089816" y="4979253"/>
                  </a:cubicBezTo>
                  <a:cubicBezTo>
                    <a:pt x="6074956" y="4997922"/>
                    <a:pt x="6079337" y="5016785"/>
                    <a:pt x="6090577" y="5036405"/>
                  </a:cubicBezTo>
                  <a:cubicBezTo>
                    <a:pt x="6098579" y="5050504"/>
                    <a:pt x="6104866" y="5066505"/>
                    <a:pt x="6107914" y="5082317"/>
                  </a:cubicBezTo>
                  <a:cubicBezTo>
                    <a:pt x="6112104" y="5104036"/>
                    <a:pt x="6113820" y="5125562"/>
                    <a:pt x="6111342" y="5148995"/>
                  </a:cubicBezTo>
                  <a:cubicBezTo>
                    <a:pt x="6109628" y="5165570"/>
                    <a:pt x="6108866" y="5179097"/>
                    <a:pt x="6098770" y="5192051"/>
                  </a:cubicBezTo>
                  <a:cubicBezTo>
                    <a:pt x="6097246" y="5194145"/>
                    <a:pt x="6096864" y="5197955"/>
                    <a:pt x="6097056" y="5200813"/>
                  </a:cubicBezTo>
                  <a:cubicBezTo>
                    <a:pt x="6100294" y="5238343"/>
                    <a:pt x="6098579" y="5275491"/>
                    <a:pt x="6096291" y="5313403"/>
                  </a:cubicBezTo>
                  <a:cubicBezTo>
                    <a:pt x="6093247" y="5361598"/>
                    <a:pt x="6102198" y="5412276"/>
                    <a:pt x="6134203" y="5453995"/>
                  </a:cubicBezTo>
                  <a:cubicBezTo>
                    <a:pt x="6138967" y="5460092"/>
                    <a:pt x="6141062" y="5469236"/>
                    <a:pt x="6142206" y="5477239"/>
                  </a:cubicBezTo>
                  <a:cubicBezTo>
                    <a:pt x="6147158" y="5514957"/>
                    <a:pt x="6150587" y="5552869"/>
                    <a:pt x="6156112" y="5590590"/>
                  </a:cubicBezTo>
                  <a:cubicBezTo>
                    <a:pt x="6159160" y="5611164"/>
                    <a:pt x="6161827" y="5632691"/>
                    <a:pt x="6170210" y="5651360"/>
                  </a:cubicBezTo>
                  <a:cubicBezTo>
                    <a:pt x="6178400" y="5669647"/>
                    <a:pt x="6188116" y="5684320"/>
                    <a:pt x="6170972" y="5695178"/>
                  </a:cubicBezTo>
                  <a:cubicBezTo>
                    <a:pt x="6180116" y="5714607"/>
                    <a:pt x="6187737" y="5731564"/>
                    <a:pt x="6195927" y="5748136"/>
                  </a:cubicBezTo>
                  <a:cubicBezTo>
                    <a:pt x="6198974" y="5754234"/>
                    <a:pt x="6203929" y="5759378"/>
                    <a:pt x="6206787" y="5765474"/>
                  </a:cubicBezTo>
                  <a:cubicBezTo>
                    <a:pt x="6209834" y="5771953"/>
                    <a:pt x="6211739" y="5779191"/>
                    <a:pt x="6213264" y="5786239"/>
                  </a:cubicBezTo>
                  <a:cubicBezTo>
                    <a:pt x="6220122" y="5817674"/>
                    <a:pt x="6226408" y="5849107"/>
                    <a:pt x="6233839" y="5880348"/>
                  </a:cubicBezTo>
                  <a:cubicBezTo>
                    <a:pt x="6235362" y="5886447"/>
                    <a:pt x="6241458" y="5891590"/>
                    <a:pt x="6245457" y="5897114"/>
                  </a:cubicBezTo>
                  <a:cubicBezTo>
                    <a:pt x="6248126" y="5900735"/>
                    <a:pt x="6252127" y="5904353"/>
                    <a:pt x="6252699" y="5908355"/>
                  </a:cubicBezTo>
                  <a:cubicBezTo>
                    <a:pt x="6257271" y="5938836"/>
                    <a:pt x="6262606" y="5969124"/>
                    <a:pt x="6264891" y="5999796"/>
                  </a:cubicBezTo>
                  <a:cubicBezTo>
                    <a:pt x="6266794" y="6025515"/>
                    <a:pt x="6266225" y="6050282"/>
                    <a:pt x="6299372" y="6056948"/>
                  </a:cubicBezTo>
                  <a:cubicBezTo>
                    <a:pt x="6305088" y="6058092"/>
                    <a:pt x="6311185" y="6066284"/>
                    <a:pt x="6314041" y="6072569"/>
                  </a:cubicBezTo>
                  <a:cubicBezTo>
                    <a:pt x="6322233" y="6090477"/>
                    <a:pt x="6327758" y="6109530"/>
                    <a:pt x="6336139" y="6127247"/>
                  </a:cubicBezTo>
                  <a:cubicBezTo>
                    <a:pt x="6364144" y="6185351"/>
                    <a:pt x="6381862" y="6246121"/>
                    <a:pt x="6378623" y="6311084"/>
                  </a:cubicBezTo>
                  <a:cubicBezTo>
                    <a:pt x="6377671" y="6331277"/>
                    <a:pt x="6367382" y="6350899"/>
                    <a:pt x="6363571" y="6363664"/>
                  </a:cubicBezTo>
                  <a:cubicBezTo>
                    <a:pt x="6378623" y="6400429"/>
                    <a:pt x="6393101" y="6431292"/>
                    <a:pt x="6403960" y="6463490"/>
                  </a:cubicBezTo>
                  <a:cubicBezTo>
                    <a:pt x="6413676" y="6491874"/>
                    <a:pt x="6419772" y="6521593"/>
                    <a:pt x="6426820" y="6550742"/>
                  </a:cubicBezTo>
                  <a:cubicBezTo>
                    <a:pt x="6429489" y="6561411"/>
                    <a:pt x="6431012" y="6572269"/>
                    <a:pt x="6432347" y="6583128"/>
                  </a:cubicBezTo>
                  <a:cubicBezTo>
                    <a:pt x="6436537" y="6617036"/>
                    <a:pt x="6426440" y="6652472"/>
                    <a:pt x="6442443" y="6685617"/>
                  </a:cubicBezTo>
                  <a:cubicBezTo>
                    <a:pt x="6450825" y="6702955"/>
                    <a:pt x="6460921" y="6720103"/>
                    <a:pt x="6465303" y="6738388"/>
                  </a:cubicBezTo>
                  <a:cubicBezTo>
                    <a:pt x="6470066" y="6758011"/>
                    <a:pt x="6477496" y="6777207"/>
                    <a:pt x="6482807" y="6796804"/>
                  </a:cubicBezTo>
                  <a:lnTo>
                    <a:pt x="6487578" y="6857457"/>
                  </a:lnTo>
                  <a:lnTo>
                    <a:pt x="6360339" y="6857457"/>
                  </a:lnTo>
                  <a:lnTo>
                    <a:pt x="6360339" y="6857998"/>
                  </a:lnTo>
                  <a:lnTo>
                    <a:pt x="0" y="6857998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A person in a uniform talking to another person&#10;&#10;AI-generated content may be incorrect.">
            <a:extLst>
              <a:ext uri="{FF2B5EF4-FFF2-40B4-BE49-F238E27FC236}">
                <a16:creationId xmlns:a16="http://schemas.microsoft.com/office/drawing/2014/main" id="{2CB8BBF0-22BC-003D-24C5-94FA5A9B54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3762" y="1429488"/>
            <a:ext cx="38808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13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1922D2-D397-9EA4-A66D-55B0884D1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D21C6-9B62-4C5B-934A-8E2A32117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9"/>
            <a:ext cx="3494314" cy="5786638"/>
          </a:xfrm>
        </p:spPr>
        <p:txBody>
          <a:bodyPr anchor="t">
            <a:normAutofit/>
          </a:bodyPr>
          <a:lstStyle/>
          <a:p>
            <a:r>
              <a:rPr lang="en-AU" noProof="0" dirty="0"/>
              <a:t>What’s your responsibility?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7307066-800B-9952-22D4-47CD839BE6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4724567"/>
              </p:ext>
            </p:extLst>
          </p:nvPr>
        </p:nvGraphicFramePr>
        <p:xfrm>
          <a:off x="4608246" y="548640"/>
          <a:ext cx="6949440" cy="5786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39674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4A0DB8-DBC5-32F0-BD52-CB9AC90E3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b="1" dirty="0"/>
              <a:t>First Cyber Role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0117B-3547-EBA3-2EE1-895D7B75A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615934"/>
            <a:ext cx="7647737" cy="3917773"/>
          </a:xfrm>
        </p:spPr>
        <p:txBody>
          <a:bodyPr>
            <a:normAutofit/>
          </a:bodyPr>
          <a:lstStyle/>
          <a:p>
            <a:r>
              <a:rPr lang="en-US" sz="2000" dirty="0"/>
              <a:t>You’ve got the </a:t>
            </a:r>
            <a:r>
              <a:rPr lang="en-US" sz="2000" b="1" dirty="0"/>
              <a:t>certs</a:t>
            </a:r>
            <a:r>
              <a:rPr lang="en-US" sz="2000" dirty="0"/>
              <a:t>, the </a:t>
            </a:r>
            <a:r>
              <a:rPr lang="en-US" sz="2000" b="1" dirty="0"/>
              <a:t>degree</a:t>
            </a:r>
            <a:r>
              <a:rPr lang="en-US" sz="2000" dirty="0"/>
              <a:t>, and the </a:t>
            </a:r>
            <a:r>
              <a:rPr lang="en-US" sz="2000" b="1" dirty="0"/>
              <a:t>theory</a:t>
            </a:r>
            <a:r>
              <a:rPr lang="en-US" sz="2000" dirty="0"/>
              <a:t>...</a:t>
            </a:r>
            <a:br>
              <a:rPr lang="en-US" sz="2000" dirty="0"/>
            </a:br>
            <a:r>
              <a:rPr lang="en-US" sz="2000" dirty="0"/>
              <a:t>You're confident. You're ready. You're unstoppable. </a:t>
            </a:r>
          </a:p>
          <a:p>
            <a:r>
              <a:rPr lang="en-US" sz="2000" dirty="0"/>
              <a:t>But now…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Let’s start your first day as a </a:t>
            </a:r>
            <a:r>
              <a:rPr lang="en-US" sz="2000" b="1" dirty="0" err="1"/>
              <a:t>Triager</a:t>
            </a:r>
            <a:r>
              <a:rPr lang="en-US" sz="2000" b="1" dirty="0"/>
              <a:t>!</a:t>
            </a:r>
          </a:p>
          <a:p>
            <a:r>
              <a:rPr lang="en-US" sz="2000" i="1" dirty="0"/>
              <a:t>Welcome to the deep end — alerts, ambiguity, and adrenaline. </a:t>
            </a:r>
            <a:r>
              <a:rPr lang="en-US" sz="2000" dirty="0"/>
              <a:t>⛑️</a:t>
            </a:r>
            <a:br>
              <a:rPr lang="en-US" sz="2000" dirty="0"/>
            </a:br>
            <a:r>
              <a:rPr lang="en-US" sz="2000" i="1" dirty="0"/>
              <a:t>(Cue the chaos)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79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65B1DD-29B3-9D16-5AED-F17156CB7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4" y="603504"/>
            <a:ext cx="5916169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UBA – Excessive Login Attempt</a:t>
            </a:r>
          </a:p>
        </p:txBody>
      </p:sp>
      <p:pic>
        <p:nvPicPr>
          <p:cNvPr id="5" name="Picture 4" descr="Question mark boxes">
            <a:extLst>
              <a:ext uri="{FF2B5EF4-FFF2-40B4-BE49-F238E27FC236}">
                <a16:creationId xmlns:a16="http://schemas.microsoft.com/office/drawing/2014/main" id="{D3AA3540-E901-3ACA-4879-189E2E28C16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l="32803" r="26922"/>
          <a:stretch>
            <a:fillRect/>
          </a:stretch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533F5-0E09-F9A9-34D4-1674F0B67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8533" y="2214282"/>
            <a:ext cx="5916169" cy="40950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Questions:</a:t>
            </a:r>
          </a:p>
          <a:p>
            <a:r>
              <a:rPr lang="en-AU" sz="1800" dirty="0"/>
              <a:t>How many failed login attempts are there before a successful login?</a:t>
            </a:r>
          </a:p>
          <a:p>
            <a:r>
              <a:rPr lang="en-AU" sz="1800" dirty="0"/>
              <a:t>Which usernames were targeted?</a:t>
            </a:r>
          </a:p>
          <a:p>
            <a:r>
              <a:rPr lang="en-AU" sz="1800" dirty="0"/>
              <a:t>Is the source IP and device consistent across all events?</a:t>
            </a:r>
          </a:p>
          <a:p>
            <a:r>
              <a:rPr lang="en-AU" sz="1800" dirty="0"/>
              <a:t>What could this pattern indicate about the security of the account?</a:t>
            </a:r>
          </a:p>
          <a:p>
            <a:r>
              <a:rPr lang="en-AU" sz="1800" dirty="0"/>
              <a:t>What actions would you recommend based on this log?</a:t>
            </a:r>
          </a:p>
          <a:p>
            <a:endParaRPr lang="en-AU" sz="1800" dirty="0"/>
          </a:p>
          <a:p>
            <a:pPr marL="0" indent="0">
              <a:buNone/>
            </a:pPr>
            <a:r>
              <a:rPr lang="en-AU" sz="1800" i="1" dirty="0"/>
              <a:t>Need to host the Log File</a:t>
            </a:r>
          </a:p>
        </p:txBody>
      </p:sp>
    </p:spTree>
    <p:extLst>
      <p:ext uri="{BB962C8B-B14F-4D97-AF65-F5344CB8AC3E}">
        <p14:creationId xmlns:p14="http://schemas.microsoft.com/office/powerpoint/2010/main" val="626167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B94564-89EB-6136-EF35-AB2B2E081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b="1" dirty="0"/>
              <a:t>The Culture Shock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5D157-150B-C2F5-43A1-733B78E38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So, you thought you'd be…</a:t>
            </a:r>
            <a:endParaRPr lang="en-US" sz="2000" dirty="0"/>
          </a:p>
          <a:p>
            <a:r>
              <a:rPr lang="en-US" sz="2000" dirty="0"/>
              <a:t>Hacking like in the movies </a:t>
            </a:r>
          </a:p>
          <a:p>
            <a:r>
              <a:rPr lang="en-US" sz="2000" dirty="0"/>
              <a:t>Solving elite APT cases</a:t>
            </a:r>
          </a:p>
          <a:p>
            <a:r>
              <a:rPr lang="en-US" sz="2000" dirty="0"/>
              <a:t>Deploying zero-days on day one </a:t>
            </a:r>
          </a:p>
          <a:p>
            <a:pPr marL="0" indent="0">
              <a:buNone/>
            </a:pPr>
            <a:r>
              <a:rPr lang="en-US" sz="2000" b="1" dirty="0"/>
              <a:t>But instead, you’re…</a:t>
            </a:r>
            <a:endParaRPr lang="en-US" sz="2000" dirty="0"/>
          </a:p>
          <a:p>
            <a:r>
              <a:rPr lang="en-US" sz="2000" dirty="0"/>
              <a:t>Drowning in alerts </a:t>
            </a:r>
          </a:p>
          <a:p>
            <a:r>
              <a:rPr lang="en-US" sz="2000" dirty="0"/>
              <a:t>Googling error codes you’ve never seen before</a:t>
            </a:r>
          </a:p>
          <a:p>
            <a:r>
              <a:rPr lang="en-US" sz="2000" dirty="0"/>
              <a:t>Writing Jira tickets and chasing logs</a:t>
            </a:r>
          </a:p>
          <a:p>
            <a:r>
              <a:rPr lang="en-US" sz="2000" dirty="0"/>
              <a:t>Asking: </a:t>
            </a:r>
            <a:r>
              <a:rPr lang="en-US" sz="2000" i="1" dirty="0"/>
              <a:t>“Is this normal or suspicious?”</a:t>
            </a:r>
            <a:endParaRPr lang="en-US" sz="2000" dirty="0"/>
          </a:p>
        </p:txBody>
      </p:sp>
      <p:pic>
        <p:nvPicPr>
          <p:cNvPr id="5" name="Picture 4" descr="Cartoon dog sitting in a chair in a fire&#10;&#10;AI-generated content may be incorrect.">
            <a:extLst>
              <a:ext uri="{FF2B5EF4-FFF2-40B4-BE49-F238E27FC236}">
                <a16:creationId xmlns:a16="http://schemas.microsoft.com/office/drawing/2014/main" id="{0C140ABD-5481-13F7-F99A-7DF49341E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367" y="2716104"/>
            <a:ext cx="4788505" cy="2693534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574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Theme5</Template>
  <TotalTime>11379</TotalTime>
  <Words>2032</Words>
  <Application>Microsoft Office PowerPoint</Application>
  <PresentationFormat>Widescreen</PresentationFormat>
  <Paragraphs>250</Paragraphs>
  <Slides>38</Slides>
  <Notes>11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🖐 Yama, Wominjeka, Hello!</vt:lpstr>
      <vt:lpstr>P1s, Rabbit Holes &amp; Real-World Blues: Analyst Dilemmas in Modern Cybersecurity</vt:lpstr>
      <vt:lpstr>Introduction</vt:lpstr>
      <vt:lpstr>Disclaimer</vt:lpstr>
      <vt:lpstr>Security Analyst</vt:lpstr>
      <vt:lpstr>What’s your responsibility?</vt:lpstr>
      <vt:lpstr>First Cyber Role</vt:lpstr>
      <vt:lpstr>UBA – Excessive Login Attempt</vt:lpstr>
      <vt:lpstr>The Culture Shock</vt:lpstr>
      <vt:lpstr>PowerPoint Presentation</vt:lpstr>
      <vt:lpstr>Depth vs. Speed: The Triage Mindset</vt:lpstr>
      <vt:lpstr>Let’s Investigate</vt:lpstr>
      <vt:lpstr>Vulnerability Management</vt:lpstr>
      <vt:lpstr>Vulnerability Analysis Paralysis</vt:lpstr>
      <vt:lpstr>Just keep patching.</vt:lpstr>
      <vt:lpstr>Overcome the Paralysis</vt:lpstr>
      <vt:lpstr>Spot &amp; Rank the Risks</vt:lpstr>
      <vt:lpstr>Threat Hunting</vt:lpstr>
      <vt:lpstr>Threat Hunting</vt:lpstr>
      <vt:lpstr>Things to keep in mind!</vt:lpstr>
      <vt:lpstr>Question</vt:lpstr>
      <vt:lpstr>Tuning</vt:lpstr>
      <vt:lpstr>Tuning – Challenges</vt:lpstr>
      <vt:lpstr>Best Practices</vt:lpstr>
      <vt:lpstr>Alert Fatigue vs. Missing Critical Events</vt:lpstr>
      <vt:lpstr>Managing Alert Fatigue: Strategies for Analysts</vt:lpstr>
      <vt:lpstr>Inject 3 – Everyone is sleepy now so something really exciting!!!!</vt:lpstr>
      <vt:lpstr>Question</vt:lpstr>
      <vt:lpstr>Automation</vt:lpstr>
      <vt:lpstr>Automation vs. Human Judgment</vt:lpstr>
      <vt:lpstr>Finding the Balance: Automation + Human Insight</vt:lpstr>
      <vt:lpstr>Sticky Situation!</vt:lpstr>
      <vt:lpstr>It’s okay not to know everything</vt:lpstr>
      <vt:lpstr>It's Okay to Not Have Every Answer</vt:lpstr>
      <vt:lpstr>Security Professional Testimony </vt:lpstr>
      <vt:lpstr>Peter (Security Analyst)</vt:lpstr>
      <vt:lpstr>Pathway</vt:lpstr>
      <vt:lpstr>Thanks for joining us!   Stay Connected #BlueCrew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🖐 Yama, Wominjeka, Hello!</dc:title>
  <dc:creator>Robin Poudel</dc:creator>
  <cp:lastModifiedBy>Tara Chukwuweonu</cp:lastModifiedBy>
  <cp:revision>21</cp:revision>
  <dcterms:created xsi:type="dcterms:W3CDTF">2025-05-19T11:08:43Z</dcterms:created>
  <dcterms:modified xsi:type="dcterms:W3CDTF">2025-06-18T14:33:06Z</dcterms:modified>
</cp:coreProperties>
</file>

<file path=docProps/thumbnail.jpeg>
</file>